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-110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F2EDF156-0C42-4797-A4A1-CCC0D764BBB7}" type="datetimeFigureOut">
              <a:rPr lang="en-IE" smtClean="0"/>
              <a:pPr/>
              <a:t>15/11/2010</a:t>
            </a:fld>
            <a:endParaRPr lang="en-IE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IE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510256F8-CA5A-4935-9AB7-0AA58DEDD8FA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DF156-0C42-4797-A4A1-CCC0D764BBB7}" type="datetimeFigureOut">
              <a:rPr lang="en-IE" smtClean="0"/>
              <a:pPr/>
              <a:t>15/11/2010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256F8-CA5A-4935-9AB7-0AA58DEDD8FA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DF156-0C42-4797-A4A1-CCC0D764BBB7}" type="datetimeFigureOut">
              <a:rPr lang="en-IE" smtClean="0"/>
              <a:pPr/>
              <a:t>15/11/2010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256F8-CA5A-4935-9AB7-0AA58DEDD8FA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2EDF156-0C42-4797-A4A1-CCC0D764BBB7}" type="datetimeFigureOut">
              <a:rPr lang="en-IE" smtClean="0"/>
              <a:pPr/>
              <a:t>15/11/2010</a:t>
            </a:fld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10256F8-CA5A-4935-9AB7-0AA58DEDD8FA}" type="slidenum">
              <a:rPr lang="en-IE" smtClean="0"/>
              <a:pPr/>
              <a:t>‹#›</a:t>
            </a:fld>
            <a:endParaRPr lang="en-IE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I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F2EDF156-0C42-4797-A4A1-CCC0D764BBB7}" type="datetimeFigureOut">
              <a:rPr lang="en-IE" smtClean="0"/>
              <a:pPr/>
              <a:t>15/11/2010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IE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510256F8-CA5A-4935-9AB7-0AA58DEDD8FA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DF156-0C42-4797-A4A1-CCC0D764BBB7}" type="datetimeFigureOut">
              <a:rPr lang="en-IE" smtClean="0"/>
              <a:pPr/>
              <a:t>15/11/2010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256F8-CA5A-4935-9AB7-0AA58DEDD8FA}" type="slidenum">
              <a:rPr lang="en-IE" smtClean="0"/>
              <a:pPr/>
              <a:t>‹#›</a:t>
            </a:fld>
            <a:endParaRPr lang="en-IE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DF156-0C42-4797-A4A1-CCC0D764BBB7}" type="datetimeFigureOut">
              <a:rPr lang="en-IE" smtClean="0"/>
              <a:pPr/>
              <a:t>15/11/2010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256F8-CA5A-4935-9AB7-0AA58DEDD8FA}" type="slidenum">
              <a:rPr lang="en-IE" smtClean="0"/>
              <a:pPr/>
              <a:t>‹#›</a:t>
            </a:fld>
            <a:endParaRPr lang="en-IE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2EDF156-0C42-4797-A4A1-CCC0D764BBB7}" type="datetimeFigureOut">
              <a:rPr lang="en-IE" smtClean="0"/>
              <a:pPr/>
              <a:t>15/11/2010</a:t>
            </a:fld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10256F8-CA5A-4935-9AB7-0AA58DEDD8FA}" type="slidenum">
              <a:rPr lang="en-IE" smtClean="0"/>
              <a:pPr/>
              <a:t>‹#›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I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DF156-0C42-4797-A4A1-CCC0D764BBB7}" type="datetimeFigureOut">
              <a:rPr lang="en-IE" smtClean="0"/>
              <a:pPr/>
              <a:t>15/11/2010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256F8-CA5A-4935-9AB7-0AA58DEDD8FA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2EDF156-0C42-4797-A4A1-CCC0D764BBB7}" type="datetimeFigureOut">
              <a:rPr lang="en-IE" smtClean="0"/>
              <a:pPr/>
              <a:t>15/11/2010</a:t>
            </a:fld>
            <a:endParaRPr lang="en-IE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10256F8-CA5A-4935-9AB7-0AA58DEDD8FA}" type="slidenum">
              <a:rPr lang="en-IE" smtClean="0"/>
              <a:pPr/>
              <a:t>‹#›</a:t>
            </a:fld>
            <a:endParaRPr lang="en-IE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I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2EDF156-0C42-4797-A4A1-CCC0D764BBB7}" type="datetimeFigureOut">
              <a:rPr lang="en-IE" smtClean="0"/>
              <a:pPr/>
              <a:t>15/11/2010</a:t>
            </a:fld>
            <a:endParaRPr lang="en-IE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10256F8-CA5A-4935-9AB7-0AA58DEDD8FA}" type="slidenum">
              <a:rPr lang="en-IE" smtClean="0"/>
              <a:pPr/>
              <a:t>‹#›</a:t>
            </a:fld>
            <a:endParaRPr lang="en-IE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I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2EDF156-0C42-4797-A4A1-CCC0D764BBB7}" type="datetimeFigureOut">
              <a:rPr lang="en-IE" smtClean="0"/>
              <a:pPr/>
              <a:t>15/11/2010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IE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10256F8-CA5A-4935-9AB7-0AA58DEDD8FA}" type="slidenum">
              <a:rPr lang="en-IE" smtClean="0"/>
              <a:pPr/>
              <a:t>‹#›</a:t>
            </a:fld>
            <a:endParaRPr lang="en-I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E" dirty="0" smtClean="0"/>
              <a:t>Inscribing a Parabola Inside a Rectangle</a:t>
            </a:r>
            <a:endParaRPr lang="en-I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9" name="Picture 95" descr="http://www.layoutstar.com/images/allbackgrounds/bgs/upped/124689875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08019" y="3511373"/>
            <a:ext cx="2590800" cy="3038476"/>
          </a:xfrm>
          <a:prstGeom prst="rect">
            <a:avLst/>
          </a:prstGeom>
          <a:noFill/>
        </p:spPr>
      </p:pic>
      <p:sp>
        <p:nvSpPr>
          <p:cNvPr id="98" name="Rectangular Callout 97"/>
          <p:cNvSpPr/>
          <p:nvPr/>
        </p:nvSpPr>
        <p:spPr>
          <a:xfrm>
            <a:off x="4696178" y="1535289"/>
            <a:ext cx="2980266" cy="1817511"/>
          </a:xfrm>
          <a:prstGeom prst="wedgeRectCallout">
            <a:avLst>
              <a:gd name="adj1" fmla="val 31819"/>
              <a:gd name="adj2" fmla="val 81755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489" y="158045"/>
            <a:ext cx="8229600" cy="932216"/>
          </a:xfrm>
        </p:spPr>
        <p:txBody>
          <a:bodyPr>
            <a:normAutofit/>
          </a:bodyPr>
          <a:lstStyle/>
          <a:p>
            <a:pPr algn="ctr"/>
            <a:r>
              <a:rPr lang="en-IE" sz="4800" dirty="0" smtClean="0">
                <a:solidFill>
                  <a:schemeClr val="tx1"/>
                </a:solidFill>
                <a:latin typeface="Arial Rounded MT Bold" pitchFamily="34" charset="0"/>
              </a:rPr>
              <a:t>Question</a:t>
            </a:r>
            <a:endParaRPr lang="en-IE" sz="4800" dirty="0">
              <a:solidFill>
                <a:schemeClr val="tx1"/>
              </a:solidFill>
              <a:latin typeface="Arial Rounded MT Bold" pitchFamily="34" charset="0"/>
            </a:endParaRPr>
          </a:p>
        </p:txBody>
      </p:sp>
      <p:sp>
        <p:nvSpPr>
          <p:cNvPr id="96" name="Content Placeholder 95"/>
          <p:cNvSpPr>
            <a:spLocks noGrp="1"/>
          </p:cNvSpPr>
          <p:nvPr>
            <p:ph sz="quarter" idx="1"/>
          </p:nvPr>
        </p:nvSpPr>
        <p:spPr>
          <a:xfrm>
            <a:off x="4713111" y="1577623"/>
            <a:ext cx="3657600" cy="4572000"/>
          </a:xfrm>
        </p:spPr>
        <p:txBody>
          <a:bodyPr/>
          <a:lstStyle/>
          <a:p>
            <a:pPr>
              <a:buNone/>
            </a:pPr>
            <a:r>
              <a:rPr lang="en-IE" dirty="0" smtClean="0">
                <a:latin typeface="Arial Rounded MT Bold" pitchFamily="34" charset="0"/>
              </a:rPr>
              <a:t>Inscribe </a:t>
            </a:r>
            <a:r>
              <a:rPr lang="en-IE" dirty="0" smtClean="0">
                <a:latin typeface="Arial Rounded MT Bold" pitchFamily="34" charset="0"/>
              </a:rPr>
              <a:t>a</a:t>
            </a:r>
            <a:endParaRPr lang="en-IE" dirty="0" smtClean="0">
              <a:latin typeface="Arial Rounded MT Bold" pitchFamily="34" charset="0"/>
            </a:endParaRPr>
          </a:p>
          <a:p>
            <a:pPr>
              <a:buNone/>
            </a:pPr>
            <a:r>
              <a:rPr lang="en-IE" dirty="0" smtClean="0">
                <a:latin typeface="Arial Rounded MT Bold" pitchFamily="34" charset="0"/>
              </a:rPr>
              <a:t>parabola in the</a:t>
            </a:r>
          </a:p>
          <a:p>
            <a:pPr>
              <a:buNone/>
            </a:pPr>
            <a:r>
              <a:rPr lang="en-IE" dirty="0" smtClean="0">
                <a:latin typeface="Arial Rounded MT Bold" pitchFamily="34" charset="0"/>
              </a:rPr>
              <a:t>given Rectangle</a:t>
            </a:r>
            <a:endParaRPr lang="en-IE" dirty="0">
              <a:latin typeface="Arial Rounded MT Bold" pitchFamily="34" charset="0"/>
            </a:endParaRPr>
          </a:p>
        </p:txBody>
      </p:sp>
      <p:grpSp>
        <p:nvGrpSpPr>
          <p:cNvPr id="1074" name="Group 50"/>
          <p:cNvGrpSpPr>
            <a:grpSpLocks noChangeAspect="1"/>
          </p:cNvGrpSpPr>
          <p:nvPr/>
        </p:nvGrpSpPr>
        <p:grpSpPr bwMode="auto">
          <a:xfrm>
            <a:off x="458787" y="1190625"/>
            <a:ext cx="4062413" cy="5199062"/>
            <a:chOff x="289" y="750"/>
            <a:chExt cx="2559" cy="3275"/>
          </a:xfrm>
        </p:grpSpPr>
        <p:sp>
          <p:nvSpPr>
            <p:cNvPr id="1075" name="Line 51"/>
            <p:cNvSpPr>
              <a:spLocks noChangeShapeType="1"/>
            </p:cNvSpPr>
            <p:nvPr/>
          </p:nvSpPr>
          <p:spPr bwMode="auto">
            <a:xfrm flipH="1">
              <a:off x="642" y="1082"/>
              <a:ext cx="2205" cy="1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E"/>
            </a:p>
          </p:txBody>
        </p:sp>
        <p:sp>
          <p:nvSpPr>
            <p:cNvPr id="1083" name="Line 59"/>
            <p:cNvSpPr>
              <a:spLocks noChangeShapeType="1"/>
            </p:cNvSpPr>
            <p:nvPr/>
          </p:nvSpPr>
          <p:spPr bwMode="auto">
            <a:xfrm>
              <a:off x="642" y="4024"/>
              <a:ext cx="551" cy="1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E"/>
            </a:p>
          </p:txBody>
        </p:sp>
        <p:sp>
          <p:nvSpPr>
            <p:cNvPr id="1084" name="Line 60"/>
            <p:cNvSpPr>
              <a:spLocks noChangeShapeType="1"/>
            </p:cNvSpPr>
            <p:nvPr/>
          </p:nvSpPr>
          <p:spPr bwMode="auto">
            <a:xfrm>
              <a:off x="1193" y="4024"/>
              <a:ext cx="552" cy="1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E"/>
            </a:p>
          </p:txBody>
        </p:sp>
        <p:sp>
          <p:nvSpPr>
            <p:cNvPr id="1085" name="Line 61"/>
            <p:cNvSpPr>
              <a:spLocks noChangeShapeType="1"/>
            </p:cNvSpPr>
            <p:nvPr/>
          </p:nvSpPr>
          <p:spPr bwMode="auto">
            <a:xfrm>
              <a:off x="1745" y="4024"/>
              <a:ext cx="551" cy="1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E"/>
            </a:p>
          </p:txBody>
        </p:sp>
        <p:sp>
          <p:nvSpPr>
            <p:cNvPr id="1086" name="Line 62"/>
            <p:cNvSpPr>
              <a:spLocks noChangeShapeType="1"/>
            </p:cNvSpPr>
            <p:nvPr/>
          </p:nvSpPr>
          <p:spPr bwMode="auto">
            <a:xfrm>
              <a:off x="2296" y="4024"/>
              <a:ext cx="551" cy="1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E"/>
            </a:p>
          </p:txBody>
        </p:sp>
        <p:sp>
          <p:nvSpPr>
            <p:cNvPr id="1091" name="Line 67"/>
            <p:cNvSpPr>
              <a:spLocks noChangeShapeType="1"/>
            </p:cNvSpPr>
            <p:nvPr/>
          </p:nvSpPr>
          <p:spPr bwMode="auto">
            <a:xfrm>
              <a:off x="642" y="1082"/>
              <a:ext cx="1" cy="735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E"/>
            </a:p>
          </p:txBody>
        </p:sp>
        <p:sp>
          <p:nvSpPr>
            <p:cNvPr id="1092" name="Line 68"/>
            <p:cNvSpPr>
              <a:spLocks noChangeShapeType="1"/>
            </p:cNvSpPr>
            <p:nvPr/>
          </p:nvSpPr>
          <p:spPr bwMode="auto">
            <a:xfrm>
              <a:off x="642" y="1817"/>
              <a:ext cx="1" cy="736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E"/>
            </a:p>
          </p:txBody>
        </p:sp>
        <p:sp>
          <p:nvSpPr>
            <p:cNvPr id="1093" name="Line 69"/>
            <p:cNvSpPr>
              <a:spLocks noChangeShapeType="1"/>
            </p:cNvSpPr>
            <p:nvPr/>
          </p:nvSpPr>
          <p:spPr bwMode="auto">
            <a:xfrm>
              <a:off x="642" y="2553"/>
              <a:ext cx="1" cy="735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E"/>
            </a:p>
          </p:txBody>
        </p:sp>
        <p:sp>
          <p:nvSpPr>
            <p:cNvPr id="1094" name="Line 70"/>
            <p:cNvSpPr>
              <a:spLocks noChangeShapeType="1"/>
            </p:cNvSpPr>
            <p:nvPr/>
          </p:nvSpPr>
          <p:spPr bwMode="auto">
            <a:xfrm>
              <a:off x="642" y="3288"/>
              <a:ext cx="1" cy="736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E"/>
            </a:p>
          </p:txBody>
        </p:sp>
        <p:sp>
          <p:nvSpPr>
            <p:cNvPr id="1098" name="Line 74"/>
            <p:cNvSpPr>
              <a:spLocks noChangeShapeType="1"/>
            </p:cNvSpPr>
            <p:nvPr/>
          </p:nvSpPr>
          <p:spPr bwMode="auto">
            <a:xfrm>
              <a:off x="2844" y="1084"/>
              <a:ext cx="4" cy="2940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E"/>
            </a:p>
          </p:txBody>
        </p:sp>
        <p:sp>
          <p:nvSpPr>
            <p:cNvPr id="1106" name="Line 82"/>
            <p:cNvSpPr>
              <a:spLocks noChangeShapeType="1"/>
            </p:cNvSpPr>
            <p:nvPr/>
          </p:nvSpPr>
          <p:spPr bwMode="auto">
            <a:xfrm flipH="1">
              <a:off x="368" y="1082"/>
              <a:ext cx="25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E"/>
            </a:p>
          </p:txBody>
        </p:sp>
        <p:sp>
          <p:nvSpPr>
            <p:cNvPr id="1107" name="Line 83"/>
            <p:cNvSpPr>
              <a:spLocks noChangeShapeType="1"/>
            </p:cNvSpPr>
            <p:nvPr/>
          </p:nvSpPr>
          <p:spPr bwMode="auto">
            <a:xfrm flipH="1">
              <a:off x="368" y="4024"/>
              <a:ext cx="25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E"/>
            </a:p>
          </p:txBody>
        </p:sp>
        <p:sp>
          <p:nvSpPr>
            <p:cNvPr id="1108" name="Line 84"/>
            <p:cNvSpPr>
              <a:spLocks noChangeShapeType="1"/>
            </p:cNvSpPr>
            <p:nvPr/>
          </p:nvSpPr>
          <p:spPr bwMode="auto">
            <a:xfrm>
              <a:off x="405" y="1155"/>
              <a:ext cx="1" cy="279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E"/>
            </a:p>
          </p:txBody>
        </p:sp>
        <p:sp>
          <p:nvSpPr>
            <p:cNvPr id="1109" name="Freeform 85"/>
            <p:cNvSpPr>
              <a:spLocks/>
            </p:cNvSpPr>
            <p:nvPr/>
          </p:nvSpPr>
          <p:spPr bwMode="auto">
            <a:xfrm>
              <a:off x="392" y="1082"/>
              <a:ext cx="25" cy="73"/>
            </a:xfrm>
            <a:custGeom>
              <a:avLst/>
              <a:gdLst/>
              <a:ahLst/>
              <a:cxnLst>
                <a:cxn ang="0">
                  <a:pos x="0" y="294"/>
                </a:cxn>
                <a:cxn ang="0">
                  <a:pos x="97" y="294"/>
                </a:cxn>
                <a:cxn ang="0">
                  <a:pos x="49" y="0"/>
                </a:cxn>
                <a:cxn ang="0">
                  <a:pos x="0" y="294"/>
                </a:cxn>
              </a:cxnLst>
              <a:rect l="0" t="0" r="r" b="b"/>
              <a:pathLst>
                <a:path w="97" h="294">
                  <a:moveTo>
                    <a:pt x="0" y="294"/>
                  </a:moveTo>
                  <a:lnTo>
                    <a:pt x="97" y="294"/>
                  </a:lnTo>
                  <a:lnTo>
                    <a:pt x="49" y="0"/>
                  </a:lnTo>
                  <a:lnTo>
                    <a:pt x="0" y="29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E"/>
            </a:p>
          </p:txBody>
        </p:sp>
        <p:sp>
          <p:nvSpPr>
            <p:cNvPr id="1110" name="Freeform 86"/>
            <p:cNvSpPr>
              <a:spLocks/>
            </p:cNvSpPr>
            <p:nvPr/>
          </p:nvSpPr>
          <p:spPr bwMode="auto">
            <a:xfrm>
              <a:off x="392" y="3951"/>
              <a:ext cx="25" cy="7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7" y="0"/>
                </a:cxn>
                <a:cxn ang="0">
                  <a:pos x="49" y="294"/>
                </a:cxn>
                <a:cxn ang="0">
                  <a:pos x="0" y="0"/>
                </a:cxn>
              </a:cxnLst>
              <a:rect l="0" t="0" r="r" b="b"/>
              <a:pathLst>
                <a:path w="97" h="294">
                  <a:moveTo>
                    <a:pt x="0" y="0"/>
                  </a:moveTo>
                  <a:lnTo>
                    <a:pt x="97" y="0"/>
                  </a:lnTo>
                  <a:lnTo>
                    <a:pt x="49" y="2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E"/>
            </a:p>
          </p:txBody>
        </p:sp>
        <p:sp>
          <p:nvSpPr>
            <p:cNvPr id="1111" name="Rectangle 87"/>
            <p:cNvSpPr>
              <a:spLocks noChangeArrowheads="1"/>
            </p:cNvSpPr>
            <p:nvPr/>
          </p:nvSpPr>
          <p:spPr bwMode="auto">
            <a:xfrm rot="16200000">
              <a:off x="248" y="2463"/>
              <a:ext cx="219" cy="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100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12" name="Line 88"/>
            <p:cNvSpPr>
              <a:spLocks noChangeShapeType="1"/>
            </p:cNvSpPr>
            <p:nvPr/>
          </p:nvSpPr>
          <p:spPr bwMode="auto">
            <a:xfrm flipV="1">
              <a:off x="642" y="826"/>
              <a:ext cx="1" cy="23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E"/>
            </a:p>
          </p:txBody>
        </p:sp>
        <p:sp>
          <p:nvSpPr>
            <p:cNvPr id="1113" name="Line 89"/>
            <p:cNvSpPr>
              <a:spLocks noChangeShapeType="1"/>
            </p:cNvSpPr>
            <p:nvPr/>
          </p:nvSpPr>
          <p:spPr bwMode="auto">
            <a:xfrm flipV="1">
              <a:off x="2847" y="826"/>
              <a:ext cx="1" cy="23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E"/>
            </a:p>
          </p:txBody>
        </p:sp>
        <p:sp>
          <p:nvSpPr>
            <p:cNvPr id="1114" name="Line 90"/>
            <p:cNvSpPr>
              <a:spLocks noChangeShapeType="1"/>
            </p:cNvSpPr>
            <p:nvPr/>
          </p:nvSpPr>
          <p:spPr bwMode="auto">
            <a:xfrm>
              <a:off x="716" y="863"/>
              <a:ext cx="2058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E"/>
            </a:p>
          </p:txBody>
        </p:sp>
        <p:sp>
          <p:nvSpPr>
            <p:cNvPr id="1115" name="Freeform 91"/>
            <p:cNvSpPr>
              <a:spLocks/>
            </p:cNvSpPr>
            <p:nvPr/>
          </p:nvSpPr>
          <p:spPr bwMode="auto">
            <a:xfrm>
              <a:off x="642" y="850"/>
              <a:ext cx="74" cy="25"/>
            </a:xfrm>
            <a:custGeom>
              <a:avLst/>
              <a:gdLst/>
              <a:ahLst/>
              <a:cxnLst>
                <a:cxn ang="0">
                  <a:pos x="294" y="0"/>
                </a:cxn>
                <a:cxn ang="0">
                  <a:pos x="294" y="99"/>
                </a:cxn>
                <a:cxn ang="0">
                  <a:pos x="0" y="49"/>
                </a:cxn>
                <a:cxn ang="0">
                  <a:pos x="294" y="0"/>
                </a:cxn>
              </a:cxnLst>
              <a:rect l="0" t="0" r="r" b="b"/>
              <a:pathLst>
                <a:path w="294" h="99">
                  <a:moveTo>
                    <a:pt x="294" y="0"/>
                  </a:moveTo>
                  <a:lnTo>
                    <a:pt x="294" y="99"/>
                  </a:lnTo>
                  <a:lnTo>
                    <a:pt x="0" y="49"/>
                  </a:lnTo>
                  <a:lnTo>
                    <a:pt x="294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E"/>
            </a:p>
          </p:txBody>
        </p:sp>
        <p:sp>
          <p:nvSpPr>
            <p:cNvPr id="1116" name="Freeform 92"/>
            <p:cNvSpPr>
              <a:spLocks/>
            </p:cNvSpPr>
            <p:nvPr/>
          </p:nvSpPr>
          <p:spPr bwMode="auto">
            <a:xfrm>
              <a:off x="2774" y="850"/>
              <a:ext cx="73" cy="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99"/>
                </a:cxn>
                <a:cxn ang="0">
                  <a:pos x="294" y="49"/>
                </a:cxn>
                <a:cxn ang="0">
                  <a:pos x="0" y="0"/>
                </a:cxn>
              </a:cxnLst>
              <a:rect l="0" t="0" r="r" b="b"/>
              <a:pathLst>
                <a:path w="294" h="99">
                  <a:moveTo>
                    <a:pt x="0" y="0"/>
                  </a:moveTo>
                  <a:lnTo>
                    <a:pt x="0" y="99"/>
                  </a:lnTo>
                  <a:lnTo>
                    <a:pt x="294" y="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E"/>
            </a:p>
          </p:txBody>
        </p:sp>
        <p:sp>
          <p:nvSpPr>
            <p:cNvPr id="1117" name="Rectangle 93"/>
            <p:cNvSpPr>
              <a:spLocks noChangeArrowheads="1"/>
            </p:cNvSpPr>
            <p:nvPr/>
          </p:nvSpPr>
          <p:spPr bwMode="auto">
            <a:xfrm>
              <a:off x="1687" y="750"/>
              <a:ext cx="162" cy="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75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24971" y="188685"/>
            <a:ext cx="7467600" cy="662895"/>
          </a:xfrm>
        </p:spPr>
        <p:txBody>
          <a:bodyPr/>
          <a:lstStyle/>
          <a:p>
            <a:r>
              <a:rPr lang="en-IE" dirty="0" smtClean="0"/>
              <a:t>Solution</a:t>
            </a:r>
            <a:endParaRPr lang="en-IE" dirty="0"/>
          </a:p>
        </p:txBody>
      </p:sp>
      <p:sp>
        <p:nvSpPr>
          <p:cNvPr id="15365" name="Line 5"/>
          <p:cNvSpPr>
            <a:spLocks noChangeShapeType="1"/>
          </p:cNvSpPr>
          <p:nvPr/>
        </p:nvSpPr>
        <p:spPr bwMode="auto">
          <a:xfrm flipH="1">
            <a:off x="2614612" y="912813"/>
            <a:ext cx="4156075" cy="1588"/>
          </a:xfrm>
          <a:prstGeom prst="line">
            <a:avLst/>
          </a:prstGeom>
          <a:noFill/>
          <a:ln w="0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5366" name="Line 6"/>
          <p:cNvSpPr>
            <a:spLocks noChangeShapeType="1"/>
          </p:cNvSpPr>
          <p:nvPr/>
        </p:nvSpPr>
        <p:spPr bwMode="auto">
          <a:xfrm>
            <a:off x="4692650" y="912813"/>
            <a:ext cx="1588" cy="1441450"/>
          </a:xfrm>
          <a:prstGeom prst="line">
            <a:avLst/>
          </a:prstGeom>
          <a:noFill/>
          <a:ln w="0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5367" name="Line 7"/>
          <p:cNvSpPr>
            <a:spLocks noChangeShapeType="1"/>
          </p:cNvSpPr>
          <p:nvPr/>
        </p:nvSpPr>
        <p:spPr bwMode="auto">
          <a:xfrm>
            <a:off x="4692650" y="2520950"/>
            <a:ext cx="1588" cy="333375"/>
          </a:xfrm>
          <a:prstGeom prst="line">
            <a:avLst/>
          </a:prstGeom>
          <a:noFill/>
          <a:ln w="0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5368" name="Line 8"/>
          <p:cNvSpPr>
            <a:spLocks noChangeShapeType="1"/>
          </p:cNvSpPr>
          <p:nvPr/>
        </p:nvSpPr>
        <p:spPr bwMode="auto">
          <a:xfrm>
            <a:off x="4692650" y="3019425"/>
            <a:ext cx="1588" cy="1331913"/>
          </a:xfrm>
          <a:prstGeom prst="line">
            <a:avLst/>
          </a:prstGeom>
          <a:noFill/>
          <a:ln w="0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5369" name="Line 9"/>
          <p:cNvSpPr>
            <a:spLocks noChangeShapeType="1"/>
          </p:cNvSpPr>
          <p:nvPr/>
        </p:nvSpPr>
        <p:spPr bwMode="auto">
          <a:xfrm>
            <a:off x="4692650" y="4518025"/>
            <a:ext cx="1588" cy="331788"/>
          </a:xfrm>
          <a:prstGeom prst="line">
            <a:avLst/>
          </a:prstGeom>
          <a:noFill/>
          <a:ln w="0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5370" name="Line 10"/>
          <p:cNvSpPr>
            <a:spLocks noChangeShapeType="1"/>
          </p:cNvSpPr>
          <p:nvPr/>
        </p:nvSpPr>
        <p:spPr bwMode="auto">
          <a:xfrm>
            <a:off x="4692650" y="5016500"/>
            <a:ext cx="1588" cy="1443038"/>
          </a:xfrm>
          <a:prstGeom prst="line">
            <a:avLst/>
          </a:prstGeom>
          <a:noFill/>
          <a:ln w="0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5371" name="Line 11"/>
          <p:cNvSpPr>
            <a:spLocks noChangeShapeType="1"/>
          </p:cNvSpPr>
          <p:nvPr/>
        </p:nvSpPr>
        <p:spPr bwMode="auto">
          <a:xfrm flipV="1">
            <a:off x="3652837" y="912813"/>
            <a:ext cx="1588" cy="55467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5372" name="Line 12"/>
          <p:cNvSpPr>
            <a:spLocks noChangeShapeType="1"/>
          </p:cNvSpPr>
          <p:nvPr/>
        </p:nvSpPr>
        <p:spPr bwMode="auto">
          <a:xfrm flipV="1">
            <a:off x="5730875" y="912813"/>
            <a:ext cx="1588" cy="55467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5373" name="Line 13"/>
          <p:cNvSpPr>
            <a:spLocks noChangeShapeType="1"/>
          </p:cNvSpPr>
          <p:nvPr/>
        </p:nvSpPr>
        <p:spPr bwMode="auto">
          <a:xfrm>
            <a:off x="2614612" y="6459538"/>
            <a:ext cx="1038225" cy="1588"/>
          </a:xfrm>
          <a:prstGeom prst="line">
            <a:avLst/>
          </a:prstGeom>
          <a:noFill/>
          <a:ln w="0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5374" name="Line 14"/>
          <p:cNvSpPr>
            <a:spLocks noChangeShapeType="1"/>
          </p:cNvSpPr>
          <p:nvPr/>
        </p:nvSpPr>
        <p:spPr bwMode="auto">
          <a:xfrm>
            <a:off x="3652837" y="6459538"/>
            <a:ext cx="1039813" cy="1588"/>
          </a:xfrm>
          <a:prstGeom prst="line">
            <a:avLst/>
          </a:prstGeom>
          <a:noFill/>
          <a:ln w="0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5375" name="Line 15"/>
          <p:cNvSpPr>
            <a:spLocks noChangeShapeType="1"/>
          </p:cNvSpPr>
          <p:nvPr/>
        </p:nvSpPr>
        <p:spPr bwMode="auto">
          <a:xfrm>
            <a:off x="4692650" y="6459538"/>
            <a:ext cx="1038225" cy="1588"/>
          </a:xfrm>
          <a:prstGeom prst="line">
            <a:avLst/>
          </a:prstGeom>
          <a:noFill/>
          <a:ln w="0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5376" name="Line 16"/>
          <p:cNvSpPr>
            <a:spLocks noChangeShapeType="1"/>
          </p:cNvSpPr>
          <p:nvPr/>
        </p:nvSpPr>
        <p:spPr bwMode="auto">
          <a:xfrm>
            <a:off x="5730875" y="6459538"/>
            <a:ext cx="1039813" cy="1588"/>
          </a:xfrm>
          <a:prstGeom prst="line">
            <a:avLst/>
          </a:prstGeom>
          <a:noFill/>
          <a:ln w="0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5377" name="Line 17"/>
          <p:cNvSpPr>
            <a:spLocks noChangeShapeType="1"/>
          </p:cNvSpPr>
          <p:nvPr/>
        </p:nvSpPr>
        <p:spPr bwMode="auto">
          <a:xfrm flipV="1">
            <a:off x="3133725" y="912813"/>
            <a:ext cx="1588" cy="55467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5378" name="Line 18"/>
          <p:cNvSpPr>
            <a:spLocks noChangeShapeType="1"/>
          </p:cNvSpPr>
          <p:nvPr/>
        </p:nvSpPr>
        <p:spPr bwMode="auto">
          <a:xfrm flipV="1">
            <a:off x="4173537" y="912813"/>
            <a:ext cx="1588" cy="55467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5379" name="Line 19"/>
          <p:cNvSpPr>
            <a:spLocks noChangeShapeType="1"/>
          </p:cNvSpPr>
          <p:nvPr/>
        </p:nvSpPr>
        <p:spPr bwMode="auto">
          <a:xfrm flipV="1">
            <a:off x="5211762" y="912813"/>
            <a:ext cx="1588" cy="55467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5380" name="Line 20"/>
          <p:cNvSpPr>
            <a:spLocks noChangeShapeType="1"/>
          </p:cNvSpPr>
          <p:nvPr/>
        </p:nvSpPr>
        <p:spPr bwMode="auto">
          <a:xfrm flipV="1">
            <a:off x="6251575" y="912813"/>
            <a:ext cx="1588" cy="55467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5381" name="Line 21"/>
          <p:cNvSpPr>
            <a:spLocks noChangeShapeType="1"/>
          </p:cNvSpPr>
          <p:nvPr/>
        </p:nvSpPr>
        <p:spPr bwMode="auto">
          <a:xfrm>
            <a:off x="2614612" y="912813"/>
            <a:ext cx="1588" cy="1385888"/>
          </a:xfrm>
          <a:prstGeom prst="line">
            <a:avLst/>
          </a:prstGeom>
          <a:noFill/>
          <a:ln w="0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5382" name="Line 22"/>
          <p:cNvSpPr>
            <a:spLocks noChangeShapeType="1"/>
          </p:cNvSpPr>
          <p:nvPr/>
        </p:nvSpPr>
        <p:spPr bwMode="auto">
          <a:xfrm>
            <a:off x="2614612" y="2298700"/>
            <a:ext cx="1588" cy="1387475"/>
          </a:xfrm>
          <a:prstGeom prst="line">
            <a:avLst/>
          </a:prstGeom>
          <a:noFill/>
          <a:ln w="0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5383" name="Line 23"/>
          <p:cNvSpPr>
            <a:spLocks noChangeShapeType="1"/>
          </p:cNvSpPr>
          <p:nvPr/>
        </p:nvSpPr>
        <p:spPr bwMode="auto">
          <a:xfrm>
            <a:off x="2614612" y="3686175"/>
            <a:ext cx="1588" cy="1385888"/>
          </a:xfrm>
          <a:prstGeom prst="line">
            <a:avLst/>
          </a:prstGeom>
          <a:noFill/>
          <a:ln w="0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5384" name="Line 24"/>
          <p:cNvSpPr>
            <a:spLocks noChangeShapeType="1"/>
          </p:cNvSpPr>
          <p:nvPr/>
        </p:nvSpPr>
        <p:spPr bwMode="auto">
          <a:xfrm>
            <a:off x="2614612" y="5072063"/>
            <a:ext cx="1588" cy="1387475"/>
          </a:xfrm>
          <a:prstGeom prst="line">
            <a:avLst/>
          </a:prstGeom>
          <a:noFill/>
          <a:ln w="0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5385" name="Line 25"/>
          <p:cNvSpPr>
            <a:spLocks noChangeShapeType="1"/>
          </p:cNvSpPr>
          <p:nvPr/>
        </p:nvSpPr>
        <p:spPr bwMode="auto">
          <a:xfrm>
            <a:off x="6770687" y="912813"/>
            <a:ext cx="1588" cy="1385888"/>
          </a:xfrm>
          <a:prstGeom prst="line">
            <a:avLst/>
          </a:prstGeom>
          <a:noFill/>
          <a:ln w="0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5386" name="Line 26"/>
          <p:cNvSpPr>
            <a:spLocks noChangeShapeType="1"/>
          </p:cNvSpPr>
          <p:nvPr/>
        </p:nvSpPr>
        <p:spPr bwMode="auto">
          <a:xfrm>
            <a:off x="6770687" y="2298700"/>
            <a:ext cx="1588" cy="1387475"/>
          </a:xfrm>
          <a:prstGeom prst="line">
            <a:avLst/>
          </a:prstGeom>
          <a:noFill/>
          <a:ln w="0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5387" name="Line 27"/>
          <p:cNvSpPr>
            <a:spLocks noChangeShapeType="1"/>
          </p:cNvSpPr>
          <p:nvPr/>
        </p:nvSpPr>
        <p:spPr bwMode="auto">
          <a:xfrm>
            <a:off x="6770687" y="3686175"/>
            <a:ext cx="1588" cy="1385888"/>
          </a:xfrm>
          <a:prstGeom prst="line">
            <a:avLst/>
          </a:prstGeom>
          <a:noFill/>
          <a:ln w="0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5388" name="Line 28"/>
          <p:cNvSpPr>
            <a:spLocks noChangeShapeType="1"/>
          </p:cNvSpPr>
          <p:nvPr/>
        </p:nvSpPr>
        <p:spPr bwMode="auto">
          <a:xfrm>
            <a:off x="6770687" y="5072063"/>
            <a:ext cx="1588" cy="1387475"/>
          </a:xfrm>
          <a:prstGeom prst="line">
            <a:avLst/>
          </a:prstGeom>
          <a:noFill/>
          <a:ln w="0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5389" name="Line 29"/>
          <p:cNvSpPr>
            <a:spLocks noChangeShapeType="1"/>
          </p:cNvSpPr>
          <p:nvPr/>
        </p:nvSpPr>
        <p:spPr bwMode="auto">
          <a:xfrm flipH="1">
            <a:off x="2614612" y="912813"/>
            <a:ext cx="2078038" cy="1385888"/>
          </a:xfrm>
          <a:prstGeom prst="line">
            <a:avLst/>
          </a:prstGeom>
          <a:noFill/>
          <a:ln w="0">
            <a:solidFill>
              <a:srgbClr val="00FF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5390" name="Line 30"/>
          <p:cNvSpPr>
            <a:spLocks noChangeShapeType="1"/>
          </p:cNvSpPr>
          <p:nvPr/>
        </p:nvSpPr>
        <p:spPr bwMode="auto">
          <a:xfrm flipH="1">
            <a:off x="2614612" y="912813"/>
            <a:ext cx="2078038" cy="2773363"/>
          </a:xfrm>
          <a:prstGeom prst="line">
            <a:avLst/>
          </a:prstGeom>
          <a:noFill/>
          <a:ln w="0">
            <a:solidFill>
              <a:srgbClr val="00FF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5391" name="Line 31"/>
          <p:cNvSpPr>
            <a:spLocks noChangeShapeType="1"/>
          </p:cNvSpPr>
          <p:nvPr/>
        </p:nvSpPr>
        <p:spPr bwMode="auto">
          <a:xfrm flipH="1">
            <a:off x="2614612" y="912813"/>
            <a:ext cx="2078038" cy="4159250"/>
          </a:xfrm>
          <a:prstGeom prst="line">
            <a:avLst/>
          </a:prstGeom>
          <a:noFill/>
          <a:ln w="0">
            <a:solidFill>
              <a:srgbClr val="00FF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5392" name="Line 32"/>
          <p:cNvSpPr>
            <a:spLocks noChangeShapeType="1"/>
          </p:cNvSpPr>
          <p:nvPr/>
        </p:nvSpPr>
        <p:spPr bwMode="auto">
          <a:xfrm>
            <a:off x="4692650" y="912813"/>
            <a:ext cx="2078038" cy="1385888"/>
          </a:xfrm>
          <a:prstGeom prst="line">
            <a:avLst/>
          </a:prstGeom>
          <a:noFill/>
          <a:ln w="0">
            <a:solidFill>
              <a:srgbClr val="00FF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5393" name="Line 33"/>
          <p:cNvSpPr>
            <a:spLocks noChangeShapeType="1"/>
          </p:cNvSpPr>
          <p:nvPr/>
        </p:nvSpPr>
        <p:spPr bwMode="auto">
          <a:xfrm>
            <a:off x="4692650" y="912813"/>
            <a:ext cx="2078038" cy="2773363"/>
          </a:xfrm>
          <a:prstGeom prst="line">
            <a:avLst/>
          </a:prstGeom>
          <a:noFill/>
          <a:ln w="0">
            <a:solidFill>
              <a:srgbClr val="00FF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5394" name="Line 34"/>
          <p:cNvSpPr>
            <a:spLocks noChangeShapeType="1"/>
          </p:cNvSpPr>
          <p:nvPr/>
        </p:nvSpPr>
        <p:spPr bwMode="auto">
          <a:xfrm>
            <a:off x="4692650" y="912813"/>
            <a:ext cx="2078038" cy="4159250"/>
          </a:xfrm>
          <a:prstGeom prst="line">
            <a:avLst/>
          </a:prstGeom>
          <a:noFill/>
          <a:ln w="0">
            <a:solidFill>
              <a:srgbClr val="00FF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5395" name="Freeform 35"/>
          <p:cNvSpPr>
            <a:spLocks/>
          </p:cNvSpPr>
          <p:nvPr/>
        </p:nvSpPr>
        <p:spPr bwMode="auto">
          <a:xfrm>
            <a:off x="2614612" y="912813"/>
            <a:ext cx="4156075" cy="5546725"/>
          </a:xfrm>
          <a:custGeom>
            <a:avLst/>
            <a:gdLst/>
            <a:ahLst/>
            <a:cxnLst>
              <a:cxn ang="0">
                <a:pos x="137" y="9778"/>
              </a:cxn>
              <a:cxn ang="0">
                <a:pos x="416" y="8372"/>
              </a:cxn>
              <a:cxn ang="0">
                <a:pos x="564" y="7669"/>
              </a:cxn>
              <a:cxn ang="0">
                <a:pos x="721" y="6968"/>
              </a:cxn>
              <a:cxn ang="0">
                <a:pos x="889" y="6268"/>
              </a:cxn>
              <a:cxn ang="0">
                <a:pos x="1068" y="5569"/>
              </a:cxn>
              <a:cxn ang="0">
                <a:pos x="1259" y="4872"/>
              </a:cxn>
              <a:cxn ang="0">
                <a:pos x="1463" y="4179"/>
              </a:cxn>
              <a:cxn ang="0">
                <a:pos x="1676" y="3494"/>
              </a:cxn>
              <a:cxn ang="0">
                <a:pos x="1897" y="2818"/>
              </a:cxn>
              <a:cxn ang="0">
                <a:pos x="2068" y="2317"/>
              </a:cxn>
              <a:cxn ang="0">
                <a:pos x="2190" y="1987"/>
              </a:cxn>
              <a:cxn ang="0">
                <a:pos x="2327" y="1663"/>
              </a:cxn>
              <a:cxn ang="0">
                <a:pos x="2443" y="1422"/>
              </a:cxn>
              <a:cxn ang="0">
                <a:pos x="2529" y="1264"/>
              </a:cxn>
              <a:cxn ang="0">
                <a:pos x="2622" y="1106"/>
              </a:cxn>
              <a:cxn ang="0">
                <a:pos x="2724" y="950"/>
              </a:cxn>
              <a:cxn ang="0">
                <a:pos x="2835" y="796"/>
              </a:cxn>
              <a:cxn ang="0">
                <a:pos x="2956" y="643"/>
              </a:cxn>
              <a:cxn ang="0">
                <a:pos x="3086" y="492"/>
              </a:cxn>
              <a:cxn ang="0">
                <a:pos x="3227" y="351"/>
              </a:cxn>
              <a:cxn ang="0">
                <a:pos x="3375" y="226"/>
              </a:cxn>
              <a:cxn ang="0">
                <a:pos x="3451" y="170"/>
              </a:cxn>
              <a:cxn ang="0">
                <a:pos x="3528" y="122"/>
              </a:cxn>
              <a:cxn ang="0">
                <a:pos x="3607" y="80"/>
              </a:cxn>
              <a:cxn ang="0">
                <a:pos x="3687" y="46"/>
              </a:cxn>
              <a:cxn ang="0">
                <a:pos x="3766" y="21"/>
              </a:cxn>
              <a:cxn ang="0">
                <a:pos x="3846" y="4"/>
              </a:cxn>
              <a:cxn ang="0">
                <a:pos x="3927" y="0"/>
              </a:cxn>
              <a:cxn ang="0">
                <a:pos x="4007" y="4"/>
              </a:cxn>
              <a:cxn ang="0">
                <a:pos x="4088" y="21"/>
              </a:cxn>
              <a:cxn ang="0">
                <a:pos x="4167" y="46"/>
              </a:cxn>
              <a:cxn ang="0">
                <a:pos x="4247" y="80"/>
              </a:cxn>
              <a:cxn ang="0">
                <a:pos x="4325" y="122"/>
              </a:cxn>
              <a:cxn ang="0">
                <a:pos x="4403" y="170"/>
              </a:cxn>
              <a:cxn ang="0">
                <a:pos x="4479" y="226"/>
              </a:cxn>
              <a:cxn ang="0">
                <a:pos x="4627" y="351"/>
              </a:cxn>
              <a:cxn ang="0">
                <a:pos x="4767" y="492"/>
              </a:cxn>
              <a:cxn ang="0">
                <a:pos x="4898" y="643"/>
              </a:cxn>
              <a:cxn ang="0">
                <a:pos x="5019" y="796"/>
              </a:cxn>
              <a:cxn ang="0">
                <a:pos x="5130" y="950"/>
              </a:cxn>
              <a:cxn ang="0">
                <a:pos x="5231" y="1106"/>
              </a:cxn>
              <a:cxn ang="0">
                <a:pos x="5325" y="1264"/>
              </a:cxn>
              <a:cxn ang="0">
                <a:pos x="5410" y="1422"/>
              </a:cxn>
              <a:cxn ang="0">
                <a:pos x="5526" y="1663"/>
              </a:cxn>
              <a:cxn ang="0">
                <a:pos x="5663" y="1987"/>
              </a:cxn>
              <a:cxn ang="0">
                <a:pos x="5785" y="2317"/>
              </a:cxn>
              <a:cxn ang="0">
                <a:pos x="5956" y="2818"/>
              </a:cxn>
              <a:cxn ang="0">
                <a:pos x="6177" y="3494"/>
              </a:cxn>
              <a:cxn ang="0">
                <a:pos x="6390" y="4179"/>
              </a:cxn>
              <a:cxn ang="0">
                <a:pos x="6593" y="4872"/>
              </a:cxn>
              <a:cxn ang="0">
                <a:pos x="6786" y="5569"/>
              </a:cxn>
              <a:cxn ang="0">
                <a:pos x="6965" y="6268"/>
              </a:cxn>
              <a:cxn ang="0">
                <a:pos x="7132" y="6968"/>
              </a:cxn>
              <a:cxn ang="0">
                <a:pos x="7289" y="7669"/>
              </a:cxn>
              <a:cxn ang="0">
                <a:pos x="7438" y="8372"/>
              </a:cxn>
              <a:cxn ang="0">
                <a:pos x="7717" y="9778"/>
              </a:cxn>
            </a:cxnLst>
            <a:rect l="0" t="0" r="r" b="b"/>
            <a:pathLst>
              <a:path w="7854" h="10482">
                <a:moveTo>
                  <a:pt x="0" y="10482"/>
                </a:moveTo>
                <a:lnTo>
                  <a:pt x="137" y="9778"/>
                </a:lnTo>
                <a:lnTo>
                  <a:pt x="274" y="9074"/>
                </a:lnTo>
                <a:lnTo>
                  <a:pt x="416" y="8372"/>
                </a:lnTo>
                <a:lnTo>
                  <a:pt x="490" y="8021"/>
                </a:lnTo>
                <a:lnTo>
                  <a:pt x="564" y="7669"/>
                </a:lnTo>
                <a:lnTo>
                  <a:pt x="641" y="7319"/>
                </a:lnTo>
                <a:lnTo>
                  <a:pt x="721" y="6968"/>
                </a:lnTo>
                <a:lnTo>
                  <a:pt x="803" y="6617"/>
                </a:lnTo>
                <a:lnTo>
                  <a:pt x="889" y="6268"/>
                </a:lnTo>
                <a:lnTo>
                  <a:pt x="976" y="5918"/>
                </a:lnTo>
                <a:lnTo>
                  <a:pt x="1068" y="5569"/>
                </a:lnTo>
                <a:lnTo>
                  <a:pt x="1162" y="5219"/>
                </a:lnTo>
                <a:lnTo>
                  <a:pt x="1259" y="4872"/>
                </a:lnTo>
                <a:lnTo>
                  <a:pt x="1360" y="4525"/>
                </a:lnTo>
                <a:lnTo>
                  <a:pt x="1463" y="4179"/>
                </a:lnTo>
                <a:lnTo>
                  <a:pt x="1569" y="3836"/>
                </a:lnTo>
                <a:lnTo>
                  <a:pt x="1676" y="3494"/>
                </a:lnTo>
                <a:lnTo>
                  <a:pt x="1785" y="3154"/>
                </a:lnTo>
                <a:lnTo>
                  <a:pt x="1897" y="2818"/>
                </a:lnTo>
                <a:lnTo>
                  <a:pt x="2010" y="2483"/>
                </a:lnTo>
                <a:lnTo>
                  <a:pt x="2068" y="2317"/>
                </a:lnTo>
                <a:lnTo>
                  <a:pt x="2128" y="2152"/>
                </a:lnTo>
                <a:lnTo>
                  <a:pt x="2190" y="1987"/>
                </a:lnTo>
                <a:lnTo>
                  <a:pt x="2256" y="1825"/>
                </a:lnTo>
                <a:lnTo>
                  <a:pt x="2327" y="1663"/>
                </a:lnTo>
                <a:lnTo>
                  <a:pt x="2403" y="1502"/>
                </a:lnTo>
                <a:lnTo>
                  <a:pt x="2443" y="1422"/>
                </a:lnTo>
                <a:lnTo>
                  <a:pt x="2485" y="1343"/>
                </a:lnTo>
                <a:lnTo>
                  <a:pt x="2529" y="1264"/>
                </a:lnTo>
                <a:lnTo>
                  <a:pt x="2574" y="1184"/>
                </a:lnTo>
                <a:lnTo>
                  <a:pt x="2622" y="1106"/>
                </a:lnTo>
                <a:lnTo>
                  <a:pt x="2671" y="1028"/>
                </a:lnTo>
                <a:lnTo>
                  <a:pt x="2724" y="950"/>
                </a:lnTo>
                <a:lnTo>
                  <a:pt x="2778" y="873"/>
                </a:lnTo>
                <a:lnTo>
                  <a:pt x="2835" y="796"/>
                </a:lnTo>
                <a:lnTo>
                  <a:pt x="2893" y="719"/>
                </a:lnTo>
                <a:lnTo>
                  <a:pt x="2956" y="643"/>
                </a:lnTo>
                <a:lnTo>
                  <a:pt x="3020" y="567"/>
                </a:lnTo>
                <a:lnTo>
                  <a:pt x="3086" y="492"/>
                </a:lnTo>
                <a:lnTo>
                  <a:pt x="3156" y="420"/>
                </a:lnTo>
                <a:lnTo>
                  <a:pt x="3227" y="351"/>
                </a:lnTo>
                <a:lnTo>
                  <a:pt x="3300" y="286"/>
                </a:lnTo>
                <a:lnTo>
                  <a:pt x="3375" y="226"/>
                </a:lnTo>
                <a:lnTo>
                  <a:pt x="3413" y="197"/>
                </a:lnTo>
                <a:lnTo>
                  <a:pt x="3451" y="170"/>
                </a:lnTo>
                <a:lnTo>
                  <a:pt x="3490" y="145"/>
                </a:lnTo>
                <a:lnTo>
                  <a:pt x="3528" y="122"/>
                </a:lnTo>
                <a:lnTo>
                  <a:pt x="3567" y="100"/>
                </a:lnTo>
                <a:lnTo>
                  <a:pt x="3607" y="80"/>
                </a:lnTo>
                <a:lnTo>
                  <a:pt x="3646" y="62"/>
                </a:lnTo>
                <a:lnTo>
                  <a:pt x="3687" y="46"/>
                </a:lnTo>
                <a:lnTo>
                  <a:pt x="3726" y="32"/>
                </a:lnTo>
                <a:lnTo>
                  <a:pt x="3766" y="21"/>
                </a:lnTo>
                <a:lnTo>
                  <a:pt x="3806" y="11"/>
                </a:lnTo>
                <a:lnTo>
                  <a:pt x="3846" y="4"/>
                </a:lnTo>
                <a:lnTo>
                  <a:pt x="3887" y="1"/>
                </a:lnTo>
                <a:lnTo>
                  <a:pt x="3927" y="0"/>
                </a:lnTo>
                <a:lnTo>
                  <a:pt x="3967" y="1"/>
                </a:lnTo>
                <a:lnTo>
                  <a:pt x="4007" y="4"/>
                </a:lnTo>
                <a:lnTo>
                  <a:pt x="4048" y="11"/>
                </a:lnTo>
                <a:lnTo>
                  <a:pt x="4088" y="21"/>
                </a:lnTo>
                <a:lnTo>
                  <a:pt x="4127" y="32"/>
                </a:lnTo>
                <a:lnTo>
                  <a:pt x="4167" y="46"/>
                </a:lnTo>
                <a:lnTo>
                  <a:pt x="4208" y="62"/>
                </a:lnTo>
                <a:lnTo>
                  <a:pt x="4247" y="80"/>
                </a:lnTo>
                <a:lnTo>
                  <a:pt x="4286" y="100"/>
                </a:lnTo>
                <a:lnTo>
                  <a:pt x="4325" y="122"/>
                </a:lnTo>
                <a:lnTo>
                  <a:pt x="4364" y="145"/>
                </a:lnTo>
                <a:lnTo>
                  <a:pt x="4403" y="170"/>
                </a:lnTo>
                <a:lnTo>
                  <a:pt x="4441" y="197"/>
                </a:lnTo>
                <a:lnTo>
                  <a:pt x="4479" y="226"/>
                </a:lnTo>
                <a:lnTo>
                  <a:pt x="4554" y="286"/>
                </a:lnTo>
                <a:lnTo>
                  <a:pt x="4627" y="351"/>
                </a:lnTo>
                <a:lnTo>
                  <a:pt x="4698" y="420"/>
                </a:lnTo>
                <a:lnTo>
                  <a:pt x="4767" y="492"/>
                </a:lnTo>
                <a:lnTo>
                  <a:pt x="4834" y="567"/>
                </a:lnTo>
                <a:lnTo>
                  <a:pt x="4898" y="643"/>
                </a:lnTo>
                <a:lnTo>
                  <a:pt x="4960" y="719"/>
                </a:lnTo>
                <a:lnTo>
                  <a:pt x="5019" y="796"/>
                </a:lnTo>
                <a:lnTo>
                  <a:pt x="5076" y="873"/>
                </a:lnTo>
                <a:lnTo>
                  <a:pt x="5130" y="950"/>
                </a:lnTo>
                <a:lnTo>
                  <a:pt x="5181" y="1028"/>
                </a:lnTo>
                <a:lnTo>
                  <a:pt x="5231" y="1106"/>
                </a:lnTo>
                <a:lnTo>
                  <a:pt x="5278" y="1184"/>
                </a:lnTo>
                <a:lnTo>
                  <a:pt x="5325" y="1264"/>
                </a:lnTo>
                <a:lnTo>
                  <a:pt x="5368" y="1343"/>
                </a:lnTo>
                <a:lnTo>
                  <a:pt x="5410" y="1422"/>
                </a:lnTo>
                <a:lnTo>
                  <a:pt x="5450" y="1502"/>
                </a:lnTo>
                <a:lnTo>
                  <a:pt x="5526" y="1663"/>
                </a:lnTo>
                <a:lnTo>
                  <a:pt x="5597" y="1825"/>
                </a:lnTo>
                <a:lnTo>
                  <a:pt x="5663" y="1987"/>
                </a:lnTo>
                <a:lnTo>
                  <a:pt x="5726" y="2152"/>
                </a:lnTo>
                <a:lnTo>
                  <a:pt x="5785" y="2317"/>
                </a:lnTo>
                <a:lnTo>
                  <a:pt x="5843" y="2483"/>
                </a:lnTo>
                <a:lnTo>
                  <a:pt x="5956" y="2818"/>
                </a:lnTo>
                <a:lnTo>
                  <a:pt x="6067" y="3154"/>
                </a:lnTo>
                <a:lnTo>
                  <a:pt x="6177" y="3494"/>
                </a:lnTo>
                <a:lnTo>
                  <a:pt x="6285" y="3836"/>
                </a:lnTo>
                <a:lnTo>
                  <a:pt x="6390" y="4179"/>
                </a:lnTo>
                <a:lnTo>
                  <a:pt x="6493" y="4525"/>
                </a:lnTo>
                <a:lnTo>
                  <a:pt x="6593" y="4872"/>
                </a:lnTo>
                <a:lnTo>
                  <a:pt x="6692" y="5219"/>
                </a:lnTo>
                <a:lnTo>
                  <a:pt x="6786" y="5569"/>
                </a:lnTo>
                <a:lnTo>
                  <a:pt x="6878" y="5918"/>
                </a:lnTo>
                <a:lnTo>
                  <a:pt x="6965" y="6268"/>
                </a:lnTo>
                <a:lnTo>
                  <a:pt x="7050" y="6617"/>
                </a:lnTo>
                <a:lnTo>
                  <a:pt x="7132" y="6968"/>
                </a:lnTo>
                <a:lnTo>
                  <a:pt x="7212" y="7319"/>
                </a:lnTo>
                <a:lnTo>
                  <a:pt x="7289" y="7669"/>
                </a:lnTo>
                <a:lnTo>
                  <a:pt x="7364" y="8021"/>
                </a:lnTo>
                <a:lnTo>
                  <a:pt x="7438" y="8372"/>
                </a:lnTo>
                <a:lnTo>
                  <a:pt x="7579" y="9074"/>
                </a:lnTo>
                <a:lnTo>
                  <a:pt x="7717" y="9778"/>
                </a:lnTo>
                <a:lnTo>
                  <a:pt x="7854" y="10482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5396" name="Line 36"/>
          <p:cNvSpPr>
            <a:spLocks noChangeShapeType="1"/>
          </p:cNvSpPr>
          <p:nvPr/>
        </p:nvSpPr>
        <p:spPr bwMode="auto">
          <a:xfrm flipH="1">
            <a:off x="2097087" y="912813"/>
            <a:ext cx="482600" cy="158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5397" name="Line 37"/>
          <p:cNvSpPr>
            <a:spLocks noChangeShapeType="1"/>
          </p:cNvSpPr>
          <p:nvPr/>
        </p:nvSpPr>
        <p:spPr bwMode="auto">
          <a:xfrm flipH="1">
            <a:off x="2097087" y="6459538"/>
            <a:ext cx="482600" cy="158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5398" name="Line 38"/>
          <p:cNvSpPr>
            <a:spLocks noChangeShapeType="1"/>
          </p:cNvSpPr>
          <p:nvPr/>
        </p:nvSpPr>
        <p:spPr bwMode="auto">
          <a:xfrm>
            <a:off x="2166937" y="1050925"/>
            <a:ext cx="1588" cy="526891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5399" name="Freeform 39"/>
          <p:cNvSpPr>
            <a:spLocks/>
          </p:cNvSpPr>
          <p:nvPr/>
        </p:nvSpPr>
        <p:spPr bwMode="auto">
          <a:xfrm>
            <a:off x="2143125" y="912813"/>
            <a:ext cx="46038" cy="138113"/>
          </a:xfrm>
          <a:custGeom>
            <a:avLst/>
            <a:gdLst/>
            <a:ahLst/>
            <a:cxnLst>
              <a:cxn ang="0">
                <a:pos x="0" y="261"/>
              </a:cxn>
              <a:cxn ang="0">
                <a:pos x="86" y="261"/>
              </a:cxn>
              <a:cxn ang="0">
                <a:pos x="43" y="0"/>
              </a:cxn>
              <a:cxn ang="0">
                <a:pos x="0" y="261"/>
              </a:cxn>
            </a:cxnLst>
            <a:rect l="0" t="0" r="r" b="b"/>
            <a:pathLst>
              <a:path w="86" h="261">
                <a:moveTo>
                  <a:pt x="0" y="261"/>
                </a:moveTo>
                <a:lnTo>
                  <a:pt x="86" y="261"/>
                </a:lnTo>
                <a:lnTo>
                  <a:pt x="43" y="0"/>
                </a:lnTo>
                <a:lnTo>
                  <a:pt x="0" y="261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5400" name="Freeform 40"/>
          <p:cNvSpPr>
            <a:spLocks/>
          </p:cNvSpPr>
          <p:nvPr/>
        </p:nvSpPr>
        <p:spPr bwMode="auto">
          <a:xfrm>
            <a:off x="2143125" y="6319838"/>
            <a:ext cx="46038" cy="1397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6" y="0"/>
              </a:cxn>
              <a:cxn ang="0">
                <a:pos x="43" y="262"/>
              </a:cxn>
              <a:cxn ang="0">
                <a:pos x="0" y="0"/>
              </a:cxn>
            </a:cxnLst>
            <a:rect l="0" t="0" r="r" b="b"/>
            <a:pathLst>
              <a:path w="86" h="262">
                <a:moveTo>
                  <a:pt x="0" y="0"/>
                </a:moveTo>
                <a:lnTo>
                  <a:pt x="86" y="0"/>
                </a:lnTo>
                <a:lnTo>
                  <a:pt x="43" y="26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5401" name="Rectangle 41"/>
          <p:cNvSpPr>
            <a:spLocks noChangeArrowheads="1"/>
          </p:cNvSpPr>
          <p:nvPr/>
        </p:nvSpPr>
        <p:spPr bwMode="auto">
          <a:xfrm rot="16200000">
            <a:off x="1870075" y="3503612"/>
            <a:ext cx="428625" cy="26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100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402" name="Line 42"/>
          <p:cNvSpPr>
            <a:spLocks noChangeShapeType="1"/>
          </p:cNvSpPr>
          <p:nvPr/>
        </p:nvSpPr>
        <p:spPr bwMode="auto">
          <a:xfrm flipV="1">
            <a:off x="2614612" y="428625"/>
            <a:ext cx="1588" cy="4492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5403" name="Line 43"/>
          <p:cNvSpPr>
            <a:spLocks noChangeShapeType="1"/>
          </p:cNvSpPr>
          <p:nvPr/>
        </p:nvSpPr>
        <p:spPr bwMode="auto">
          <a:xfrm flipV="1">
            <a:off x="6770687" y="428625"/>
            <a:ext cx="1588" cy="4492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5404" name="Line 44"/>
          <p:cNvSpPr>
            <a:spLocks noChangeShapeType="1"/>
          </p:cNvSpPr>
          <p:nvPr/>
        </p:nvSpPr>
        <p:spPr bwMode="auto">
          <a:xfrm>
            <a:off x="2752725" y="498475"/>
            <a:ext cx="3879850" cy="158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5405" name="Freeform 45"/>
          <p:cNvSpPr>
            <a:spLocks/>
          </p:cNvSpPr>
          <p:nvPr/>
        </p:nvSpPr>
        <p:spPr bwMode="auto">
          <a:xfrm>
            <a:off x="2614612" y="476250"/>
            <a:ext cx="138113" cy="46038"/>
          </a:xfrm>
          <a:custGeom>
            <a:avLst/>
            <a:gdLst/>
            <a:ahLst/>
            <a:cxnLst>
              <a:cxn ang="0">
                <a:pos x="262" y="0"/>
              </a:cxn>
              <a:cxn ang="0">
                <a:pos x="262" y="88"/>
              </a:cxn>
              <a:cxn ang="0">
                <a:pos x="0" y="44"/>
              </a:cxn>
              <a:cxn ang="0">
                <a:pos x="262" y="0"/>
              </a:cxn>
            </a:cxnLst>
            <a:rect l="0" t="0" r="r" b="b"/>
            <a:pathLst>
              <a:path w="262" h="88">
                <a:moveTo>
                  <a:pt x="262" y="0"/>
                </a:moveTo>
                <a:lnTo>
                  <a:pt x="262" y="88"/>
                </a:lnTo>
                <a:lnTo>
                  <a:pt x="0" y="44"/>
                </a:lnTo>
                <a:lnTo>
                  <a:pt x="262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5406" name="Freeform 46"/>
          <p:cNvSpPr>
            <a:spLocks/>
          </p:cNvSpPr>
          <p:nvPr/>
        </p:nvSpPr>
        <p:spPr bwMode="auto">
          <a:xfrm>
            <a:off x="6632575" y="476250"/>
            <a:ext cx="138113" cy="460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88"/>
              </a:cxn>
              <a:cxn ang="0">
                <a:pos x="262" y="44"/>
              </a:cxn>
              <a:cxn ang="0">
                <a:pos x="0" y="0"/>
              </a:cxn>
            </a:cxnLst>
            <a:rect l="0" t="0" r="r" b="b"/>
            <a:pathLst>
              <a:path w="262" h="88">
                <a:moveTo>
                  <a:pt x="0" y="0"/>
                </a:moveTo>
                <a:lnTo>
                  <a:pt x="0" y="88"/>
                </a:lnTo>
                <a:lnTo>
                  <a:pt x="262" y="4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5407" name="Rectangle 47"/>
          <p:cNvSpPr>
            <a:spLocks noChangeArrowheads="1"/>
          </p:cNvSpPr>
          <p:nvPr/>
        </p:nvSpPr>
        <p:spPr bwMode="auto">
          <a:xfrm>
            <a:off x="4583112" y="285750"/>
            <a:ext cx="315913" cy="26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75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4497579" y="586304"/>
            <a:ext cx="2423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 smtClean="0">
                <a:latin typeface="Arial Rounded MT Bold" pitchFamily="34" charset="0"/>
              </a:rPr>
              <a:t>V</a:t>
            </a:r>
            <a:endParaRPr lang="en-IE" dirty="0">
              <a:latin typeface="Arial Rounded MT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5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153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" dur="500"/>
                                        <p:tgtEl>
                                          <p:spTgt spid="154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7" dur="500"/>
                                        <p:tgtEl>
                                          <p:spTgt spid="153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0" dur="500"/>
                                        <p:tgtEl>
                                          <p:spTgt spid="154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3" dur="500"/>
                                        <p:tgtEl>
                                          <p:spTgt spid="153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153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9" dur="500"/>
                                        <p:tgtEl>
                                          <p:spTgt spid="154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2" dur="500"/>
                                        <p:tgtEl>
                                          <p:spTgt spid="154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5" dur="500"/>
                                        <p:tgtEl>
                                          <p:spTgt spid="154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8" dur="500"/>
                                        <p:tgtEl>
                                          <p:spTgt spid="154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1" dur="500"/>
                                        <p:tgtEl>
                                          <p:spTgt spid="154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4" dur="500"/>
                                        <p:tgtEl>
                                          <p:spTgt spid="154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5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5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15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15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5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5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15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15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15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15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15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15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0" dur="2000"/>
                                        <p:tgtEl>
                                          <p:spTgt spid="15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4" dur="500"/>
                                        <p:tgtEl>
                                          <p:spTgt spid="153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7" dur="500"/>
                                        <p:tgtEl>
                                          <p:spTgt spid="153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0" dur="500"/>
                                        <p:tgtEl>
                                          <p:spTgt spid="153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3" dur="500"/>
                                        <p:tgtEl>
                                          <p:spTgt spid="153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6" dur="500"/>
                                        <p:tgtEl>
                                          <p:spTgt spid="15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9" dur="500"/>
                                        <p:tgtEl>
                                          <p:spTgt spid="153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2" dur="500"/>
                                        <p:tgtEl>
                                          <p:spTgt spid="153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5" dur="500"/>
                                        <p:tgtEl>
                                          <p:spTgt spid="15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8" dur="500"/>
                                        <p:tgtEl>
                                          <p:spTgt spid="15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1" dur="500"/>
                                        <p:tgtEl>
                                          <p:spTgt spid="153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4" dur="500"/>
                                        <p:tgtEl>
                                          <p:spTgt spid="153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7" dur="500"/>
                                        <p:tgtEl>
                                          <p:spTgt spid="153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6" grpId="0" animBg="1"/>
      <p:bldP spid="15367" grpId="0" animBg="1"/>
      <p:bldP spid="15368" grpId="0" animBg="1"/>
      <p:bldP spid="15369" grpId="0" animBg="1"/>
      <p:bldP spid="15370" grpId="0" animBg="1"/>
      <p:bldP spid="15371" grpId="0" animBg="1"/>
      <p:bldP spid="15371" grpId="1" animBg="1"/>
      <p:bldP spid="15372" grpId="0" animBg="1"/>
      <p:bldP spid="15372" grpId="1" animBg="1"/>
      <p:bldP spid="15377" grpId="0" animBg="1"/>
      <p:bldP spid="15377" grpId="1" animBg="1"/>
      <p:bldP spid="15378" grpId="0" animBg="1"/>
      <p:bldP spid="15378" grpId="1" animBg="1"/>
      <p:bldP spid="15379" grpId="0" animBg="1"/>
      <p:bldP spid="15379" grpId="1" animBg="1"/>
      <p:bldP spid="15380" grpId="0" animBg="1"/>
      <p:bldP spid="15380" grpId="1" animBg="1"/>
      <p:bldP spid="15389" grpId="0" animBg="1"/>
      <p:bldP spid="15389" grpId="1" animBg="1"/>
      <p:bldP spid="15390" grpId="0" animBg="1"/>
      <p:bldP spid="15390" grpId="1" animBg="1"/>
      <p:bldP spid="15391" grpId="0" animBg="1"/>
      <p:bldP spid="15391" grpId="1" animBg="1"/>
      <p:bldP spid="15392" grpId="0" animBg="1"/>
      <p:bldP spid="15392" grpId="1" animBg="1"/>
      <p:bldP spid="15393" grpId="0" animBg="1"/>
      <p:bldP spid="15393" grpId="1" animBg="1"/>
      <p:bldP spid="15394" grpId="0" animBg="1"/>
      <p:bldP spid="15394" grpId="1" animBg="1"/>
      <p:bldP spid="15395" grpId="0" animBg="1"/>
      <p:bldP spid="15396" grpId="0" animBg="1"/>
      <p:bldP spid="15397" grpId="0" animBg="1"/>
      <p:bldP spid="15398" grpId="0" animBg="1"/>
      <p:bldP spid="15399" grpId="0" animBg="1"/>
      <p:bldP spid="15400" grpId="0" animBg="1"/>
      <p:bldP spid="15401" grpId="0"/>
      <p:bldP spid="15402" grpId="0" animBg="1"/>
      <p:bldP spid="15403" grpId="0" animBg="1"/>
      <p:bldP spid="15404" grpId="0" animBg="1"/>
      <p:bldP spid="15405" grpId="0" animBg="1"/>
      <p:bldP spid="15406" grpId="0" animBg="1"/>
      <p:bldP spid="1540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27897"/>
          </a:xfrm>
        </p:spPr>
        <p:txBody>
          <a:bodyPr/>
          <a:lstStyle/>
          <a:p>
            <a:r>
              <a:rPr lang="en-IE" dirty="0" smtClean="0"/>
              <a:t>Page 165 Exercise 1</a:t>
            </a:r>
            <a:endParaRPr lang="en-IE" dirty="0"/>
          </a:p>
        </p:txBody>
      </p:sp>
      <p:pic>
        <p:nvPicPr>
          <p:cNvPr id="4" name="Content Placeholder 3" descr="scan0023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98302" y="987600"/>
            <a:ext cx="8690137" cy="58704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Line 5"/>
          <p:cNvSpPr>
            <a:spLocks noChangeShapeType="1"/>
          </p:cNvSpPr>
          <p:nvPr/>
        </p:nvSpPr>
        <p:spPr bwMode="auto">
          <a:xfrm>
            <a:off x="2371325" y="1038276"/>
            <a:ext cx="3889" cy="5210825"/>
          </a:xfrm>
          <a:prstGeom prst="line">
            <a:avLst/>
          </a:prstGeom>
          <a:noFill/>
          <a:ln w="19050">
            <a:solidFill>
              <a:srgbClr val="FF00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6451" name="Line 67"/>
          <p:cNvSpPr>
            <a:spLocks noChangeShapeType="1"/>
          </p:cNvSpPr>
          <p:nvPr/>
        </p:nvSpPr>
        <p:spPr bwMode="auto">
          <a:xfrm flipH="1">
            <a:off x="2371325" y="583301"/>
            <a:ext cx="4522529" cy="3889"/>
          </a:xfrm>
          <a:prstGeom prst="line">
            <a:avLst/>
          </a:prstGeom>
          <a:noFill/>
          <a:ln w="19050">
            <a:solidFill>
              <a:srgbClr val="FF00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6453" name="Line 69"/>
          <p:cNvSpPr>
            <a:spLocks noChangeShapeType="1"/>
          </p:cNvSpPr>
          <p:nvPr/>
        </p:nvSpPr>
        <p:spPr bwMode="auto">
          <a:xfrm flipH="1">
            <a:off x="4179558" y="583301"/>
            <a:ext cx="906061" cy="3889"/>
          </a:xfrm>
          <a:prstGeom prst="line">
            <a:avLst/>
          </a:prstGeom>
          <a:noFill/>
          <a:ln w="190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6403" name="Line 19"/>
          <p:cNvSpPr>
            <a:spLocks noChangeShapeType="1"/>
          </p:cNvSpPr>
          <p:nvPr/>
        </p:nvSpPr>
        <p:spPr bwMode="auto">
          <a:xfrm flipH="1">
            <a:off x="2371325" y="1038276"/>
            <a:ext cx="4522529" cy="3889"/>
          </a:xfrm>
          <a:prstGeom prst="line">
            <a:avLst/>
          </a:prstGeom>
          <a:noFill/>
          <a:ln w="19050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6392" name="Line 8"/>
          <p:cNvSpPr>
            <a:spLocks noChangeShapeType="1"/>
          </p:cNvSpPr>
          <p:nvPr/>
        </p:nvSpPr>
        <p:spPr bwMode="auto">
          <a:xfrm flipH="1">
            <a:off x="2371325" y="1038276"/>
            <a:ext cx="4522529" cy="3889"/>
          </a:xfrm>
          <a:prstGeom prst="line">
            <a:avLst/>
          </a:prstGeom>
          <a:noFill/>
          <a:ln w="190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6409" name="Line 25"/>
          <p:cNvSpPr>
            <a:spLocks noChangeShapeType="1"/>
          </p:cNvSpPr>
          <p:nvPr/>
        </p:nvSpPr>
        <p:spPr bwMode="auto">
          <a:xfrm>
            <a:off x="3588480" y="2212656"/>
            <a:ext cx="649409" cy="412200"/>
          </a:xfrm>
          <a:prstGeom prst="line">
            <a:avLst/>
          </a:prstGeom>
          <a:noFill/>
          <a:ln w="19050">
            <a:solidFill>
              <a:srgbClr val="00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744" y="153452"/>
            <a:ext cx="7467600" cy="573661"/>
          </a:xfrm>
        </p:spPr>
        <p:txBody>
          <a:bodyPr/>
          <a:lstStyle/>
          <a:p>
            <a:r>
              <a:rPr lang="en-IE" dirty="0" smtClean="0"/>
              <a:t>Solution</a:t>
            </a:r>
            <a:endParaRPr lang="en-IE" dirty="0"/>
          </a:p>
        </p:txBody>
      </p:sp>
      <p:sp>
        <p:nvSpPr>
          <p:cNvPr id="16390" name="Line 6"/>
          <p:cNvSpPr>
            <a:spLocks noChangeShapeType="1"/>
          </p:cNvSpPr>
          <p:nvPr/>
        </p:nvSpPr>
        <p:spPr bwMode="auto">
          <a:xfrm>
            <a:off x="2371325" y="6249101"/>
            <a:ext cx="4522529" cy="3889"/>
          </a:xfrm>
          <a:prstGeom prst="line">
            <a:avLst/>
          </a:prstGeom>
          <a:noFill/>
          <a:ln w="19050">
            <a:solidFill>
              <a:srgbClr val="FF00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6391" name="Line 7"/>
          <p:cNvSpPr>
            <a:spLocks noChangeShapeType="1"/>
          </p:cNvSpPr>
          <p:nvPr/>
        </p:nvSpPr>
        <p:spPr bwMode="auto">
          <a:xfrm flipV="1">
            <a:off x="6893853" y="1038276"/>
            <a:ext cx="3889" cy="5210825"/>
          </a:xfrm>
          <a:prstGeom prst="line">
            <a:avLst/>
          </a:prstGeom>
          <a:noFill/>
          <a:ln w="19050">
            <a:solidFill>
              <a:srgbClr val="FF00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6393" name="Line 9"/>
          <p:cNvSpPr>
            <a:spLocks noChangeShapeType="1"/>
          </p:cNvSpPr>
          <p:nvPr/>
        </p:nvSpPr>
        <p:spPr bwMode="auto">
          <a:xfrm flipV="1">
            <a:off x="3047954" y="2624856"/>
            <a:ext cx="3889" cy="3624245"/>
          </a:xfrm>
          <a:prstGeom prst="line">
            <a:avLst/>
          </a:prstGeom>
          <a:noFill/>
          <a:ln w="19050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6394" name="Line 10"/>
          <p:cNvSpPr>
            <a:spLocks noChangeShapeType="1"/>
          </p:cNvSpPr>
          <p:nvPr/>
        </p:nvSpPr>
        <p:spPr bwMode="auto">
          <a:xfrm>
            <a:off x="3047954" y="2624856"/>
            <a:ext cx="3169270" cy="3889"/>
          </a:xfrm>
          <a:prstGeom prst="line">
            <a:avLst/>
          </a:prstGeom>
          <a:noFill/>
          <a:ln w="19050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6395" name="Line 11"/>
          <p:cNvSpPr>
            <a:spLocks noChangeShapeType="1"/>
          </p:cNvSpPr>
          <p:nvPr/>
        </p:nvSpPr>
        <p:spPr bwMode="auto">
          <a:xfrm>
            <a:off x="6217224" y="2624856"/>
            <a:ext cx="3889" cy="3624245"/>
          </a:xfrm>
          <a:prstGeom prst="line">
            <a:avLst/>
          </a:prstGeom>
          <a:noFill/>
          <a:ln w="19050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6396" name="Line 12"/>
          <p:cNvSpPr>
            <a:spLocks noChangeShapeType="1"/>
          </p:cNvSpPr>
          <p:nvPr/>
        </p:nvSpPr>
        <p:spPr bwMode="auto">
          <a:xfrm>
            <a:off x="2371325" y="2169881"/>
            <a:ext cx="4522529" cy="3889"/>
          </a:xfrm>
          <a:prstGeom prst="line">
            <a:avLst/>
          </a:prstGeom>
          <a:noFill/>
          <a:ln w="19050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6397" name="Line 13"/>
          <p:cNvSpPr>
            <a:spLocks noChangeShapeType="1"/>
          </p:cNvSpPr>
          <p:nvPr/>
        </p:nvSpPr>
        <p:spPr bwMode="auto">
          <a:xfrm>
            <a:off x="4630645" y="2624856"/>
            <a:ext cx="3889" cy="723294"/>
          </a:xfrm>
          <a:prstGeom prst="line">
            <a:avLst/>
          </a:prstGeom>
          <a:noFill/>
          <a:ln w="19050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6398" name="Line 14"/>
          <p:cNvSpPr>
            <a:spLocks noChangeShapeType="1"/>
          </p:cNvSpPr>
          <p:nvPr/>
        </p:nvSpPr>
        <p:spPr bwMode="auto">
          <a:xfrm>
            <a:off x="4630645" y="3484253"/>
            <a:ext cx="3889" cy="272207"/>
          </a:xfrm>
          <a:prstGeom prst="line">
            <a:avLst/>
          </a:prstGeom>
          <a:noFill/>
          <a:ln w="19050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6399" name="Line 15"/>
          <p:cNvSpPr>
            <a:spLocks noChangeShapeType="1"/>
          </p:cNvSpPr>
          <p:nvPr/>
        </p:nvSpPr>
        <p:spPr bwMode="auto">
          <a:xfrm>
            <a:off x="4630645" y="3892564"/>
            <a:ext cx="3889" cy="1088829"/>
          </a:xfrm>
          <a:prstGeom prst="line">
            <a:avLst/>
          </a:prstGeom>
          <a:noFill/>
          <a:ln w="19050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6400" name="Line 16"/>
          <p:cNvSpPr>
            <a:spLocks noChangeShapeType="1"/>
          </p:cNvSpPr>
          <p:nvPr/>
        </p:nvSpPr>
        <p:spPr bwMode="auto">
          <a:xfrm>
            <a:off x="4630645" y="5117497"/>
            <a:ext cx="3889" cy="272207"/>
          </a:xfrm>
          <a:prstGeom prst="line">
            <a:avLst/>
          </a:prstGeom>
          <a:noFill/>
          <a:ln w="19050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6401" name="Line 17"/>
          <p:cNvSpPr>
            <a:spLocks noChangeShapeType="1"/>
          </p:cNvSpPr>
          <p:nvPr/>
        </p:nvSpPr>
        <p:spPr bwMode="auto">
          <a:xfrm>
            <a:off x="4630645" y="5525808"/>
            <a:ext cx="3889" cy="723294"/>
          </a:xfrm>
          <a:prstGeom prst="line">
            <a:avLst/>
          </a:prstGeom>
          <a:noFill/>
          <a:ln w="19050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6402" name="Line 18"/>
          <p:cNvSpPr>
            <a:spLocks noChangeShapeType="1"/>
          </p:cNvSpPr>
          <p:nvPr/>
        </p:nvSpPr>
        <p:spPr bwMode="auto">
          <a:xfrm flipV="1">
            <a:off x="4630645" y="1038276"/>
            <a:ext cx="3889" cy="1131605"/>
          </a:xfrm>
          <a:prstGeom prst="line">
            <a:avLst/>
          </a:prstGeom>
          <a:noFill/>
          <a:ln w="19050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6404" name="Line 20"/>
          <p:cNvSpPr>
            <a:spLocks noChangeShapeType="1"/>
          </p:cNvSpPr>
          <p:nvPr/>
        </p:nvSpPr>
        <p:spPr bwMode="auto">
          <a:xfrm flipV="1">
            <a:off x="3047954" y="2076553"/>
            <a:ext cx="719405" cy="548303"/>
          </a:xfrm>
          <a:prstGeom prst="line">
            <a:avLst/>
          </a:prstGeom>
          <a:noFill/>
          <a:ln w="19050">
            <a:solidFill>
              <a:srgbClr val="00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6405" name="Line 21"/>
          <p:cNvSpPr>
            <a:spLocks noChangeShapeType="1"/>
          </p:cNvSpPr>
          <p:nvPr/>
        </p:nvSpPr>
        <p:spPr bwMode="auto">
          <a:xfrm>
            <a:off x="3767359" y="2076553"/>
            <a:ext cx="863286" cy="548303"/>
          </a:xfrm>
          <a:prstGeom prst="line">
            <a:avLst/>
          </a:prstGeom>
          <a:noFill/>
          <a:ln w="19050">
            <a:solidFill>
              <a:srgbClr val="00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6406" name="Line 22"/>
          <p:cNvSpPr>
            <a:spLocks noChangeShapeType="1"/>
          </p:cNvSpPr>
          <p:nvPr/>
        </p:nvSpPr>
        <p:spPr bwMode="auto">
          <a:xfrm flipH="1">
            <a:off x="1266941" y="2624856"/>
            <a:ext cx="1781013" cy="318871"/>
          </a:xfrm>
          <a:prstGeom prst="line">
            <a:avLst/>
          </a:prstGeom>
          <a:noFill/>
          <a:ln w="19050">
            <a:solidFill>
              <a:srgbClr val="00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6407" name="Line 23"/>
          <p:cNvSpPr>
            <a:spLocks noChangeShapeType="1"/>
          </p:cNvSpPr>
          <p:nvPr/>
        </p:nvSpPr>
        <p:spPr bwMode="auto">
          <a:xfrm>
            <a:off x="1266941" y="2943727"/>
            <a:ext cx="1781013" cy="3305374"/>
          </a:xfrm>
          <a:prstGeom prst="line">
            <a:avLst/>
          </a:prstGeom>
          <a:noFill/>
          <a:ln w="19050">
            <a:solidFill>
              <a:srgbClr val="00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6410" name="Line 26"/>
          <p:cNvSpPr>
            <a:spLocks noChangeShapeType="1"/>
          </p:cNvSpPr>
          <p:nvPr/>
        </p:nvSpPr>
        <p:spPr bwMode="auto">
          <a:xfrm>
            <a:off x="3409601" y="2348760"/>
            <a:ext cx="431643" cy="276096"/>
          </a:xfrm>
          <a:prstGeom prst="line">
            <a:avLst/>
          </a:prstGeom>
          <a:noFill/>
          <a:ln w="19050">
            <a:solidFill>
              <a:srgbClr val="00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6411" name="Line 27"/>
          <p:cNvSpPr>
            <a:spLocks noChangeShapeType="1"/>
          </p:cNvSpPr>
          <p:nvPr/>
        </p:nvSpPr>
        <p:spPr bwMode="auto">
          <a:xfrm>
            <a:off x="3226833" y="2488752"/>
            <a:ext cx="217766" cy="136104"/>
          </a:xfrm>
          <a:prstGeom prst="line">
            <a:avLst/>
          </a:prstGeom>
          <a:noFill/>
          <a:ln w="19050">
            <a:solidFill>
              <a:srgbClr val="00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6412" name="Line 28"/>
          <p:cNvSpPr>
            <a:spLocks noChangeShapeType="1"/>
          </p:cNvSpPr>
          <p:nvPr/>
        </p:nvSpPr>
        <p:spPr bwMode="auto">
          <a:xfrm>
            <a:off x="1710250" y="2865954"/>
            <a:ext cx="1337704" cy="2477086"/>
          </a:xfrm>
          <a:prstGeom prst="line">
            <a:avLst/>
          </a:prstGeom>
          <a:noFill/>
          <a:ln w="19050">
            <a:solidFill>
              <a:srgbClr val="00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6413" name="Line 29"/>
          <p:cNvSpPr>
            <a:spLocks noChangeShapeType="1"/>
          </p:cNvSpPr>
          <p:nvPr/>
        </p:nvSpPr>
        <p:spPr bwMode="auto">
          <a:xfrm>
            <a:off x="2157448" y="2784292"/>
            <a:ext cx="890507" cy="1652687"/>
          </a:xfrm>
          <a:prstGeom prst="line">
            <a:avLst/>
          </a:prstGeom>
          <a:noFill/>
          <a:ln w="19050">
            <a:solidFill>
              <a:srgbClr val="00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6414" name="Line 30"/>
          <p:cNvSpPr>
            <a:spLocks noChangeShapeType="1"/>
          </p:cNvSpPr>
          <p:nvPr/>
        </p:nvSpPr>
        <p:spPr bwMode="auto">
          <a:xfrm>
            <a:off x="2604645" y="2702629"/>
            <a:ext cx="443309" cy="828288"/>
          </a:xfrm>
          <a:prstGeom prst="line">
            <a:avLst/>
          </a:prstGeom>
          <a:noFill/>
          <a:ln w="19050">
            <a:solidFill>
              <a:srgbClr val="00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6415" name="Line 31"/>
          <p:cNvSpPr>
            <a:spLocks noChangeShapeType="1"/>
          </p:cNvSpPr>
          <p:nvPr/>
        </p:nvSpPr>
        <p:spPr bwMode="auto">
          <a:xfrm>
            <a:off x="3444599" y="2624856"/>
            <a:ext cx="3889" cy="3624245"/>
          </a:xfrm>
          <a:prstGeom prst="line">
            <a:avLst/>
          </a:prstGeom>
          <a:noFill/>
          <a:ln w="19050">
            <a:solidFill>
              <a:srgbClr val="0000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6416" name="Line 32"/>
          <p:cNvSpPr>
            <a:spLocks noChangeShapeType="1"/>
          </p:cNvSpPr>
          <p:nvPr/>
        </p:nvSpPr>
        <p:spPr bwMode="auto">
          <a:xfrm>
            <a:off x="3841244" y="2624856"/>
            <a:ext cx="3889" cy="3624245"/>
          </a:xfrm>
          <a:prstGeom prst="line">
            <a:avLst/>
          </a:prstGeom>
          <a:noFill/>
          <a:ln w="19050">
            <a:solidFill>
              <a:srgbClr val="0000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6417" name="Line 33"/>
          <p:cNvSpPr>
            <a:spLocks noChangeShapeType="1"/>
          </p:cNvSpPr>
          <p:nvPr/>
        </p:nvSpPr>
        <p:spPr bwMode="auto">
          <a:xfrm>
            <a:off x="4237888" y="2624856"/>
            <a:ext cx="3889" cy="3624245"/>
          </a:xfrm>
          <a:prstGeom prst="line">
            <a:avLst/>
          </a:prstGeom>
          <a:noFill/>
          <a:ln w="19050">
            <a:solidFill>
              <a:srgbClr val="0000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6418" name="Line 34"/>
          <p:cNvSpPr>
            <a:spLocks noChangeShapeType="1"/>
          </p:cNvSpPr>
          <p:nvPr/>
        </p:nvSpPr>
        <p:spPr bwMode="auto">
          <a:xfrm flipH="1">
            <a:off x="3047954" y="2624856"/>
            <a:ext cx="1582691" cy="906061"/>
          </a:xfrm>
          <a:prstGeom prst="line">
            <a:avLst/>
          </a:prstGeom>
          <a:noFill/>
          <a:ln w="19050">
            <a:solidFill>
              <a:srgbClr val="00FF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6419" name="Line 35"/>
          <p:cNvSpPr>
            <a:spLocks noChangeShapeType="1"/>
          </p:cNvSpPr>
          <p:nvPr/>
        </p:nvSpPr>
        <p:spPr bwMode="auto">
          <a:xfrm flipH="1">
            <a:off x="3047954" y="2624856"/>
            <a:ext cx="1582691" cy="1812123"/>
          </a:xfrm>
          <a:prstGeom prst="line">
            <a:avLst/>
          </a:prstGeom>
          <a:noFill/>
          <a:ln w="19050">
            <a:solidFill>
              <a:srgbClr val="00FF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6420" name="Line 36"/>
          <p:cNvSpPr>
            <a:spLocks noChangeShapeType="1"/>
          </p:cNvSpPr>
          <p:nvPr/>
        </p:nvSpPr>
        <p:spPr bwMode="auto">
          <a:xfrm flipH="1">
            <a:off x="3047954" y="2624856"/>
            <a:ext cx="1582691" cy="2718184"/>
          </a:xfrm>
          <a:prstGeom prst="line">
            <a:avLst/>
          </a:prstGeom>
          <a:noFill/>
          <a:ln w="19050">
            <a:solidFill>
              <a:srgbClr val="00FF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6421" name="Line 37"/>
          <p:cNvSpPr>
            <a:spLocks noChangeShapeType="1"/>
          </p:cNvSpPr>
          <p:nvPr/>
        </p:nvSpPr>
        <p:spPr bwMode="auto">
          <a:xfrm>
            <a:off x="5820579" y="2624856"/>
            <a:ext cx="3889" cy="3624245"/>
          </a:xfrm>
          <a:prstGeom prst="line">
            <a:avLst/>
          </a:prstGeom>
          <a:noFill/>
          <a:ln w="19050">
            <a:solidFill>
              <a:srgbClr val="0000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6422" name="Line 38"/>
          <p:cNvSpPr>
            <a:spLocks noChangeShapeType="1"/>
          </p:cNvSpPr>
          <p:nvPr/>
        </p:nvSpPr>
        <p:spPr bwMode="auto">
          <a:xfrm>
            <a:off x="5423934" y="2624856"/>
            <a:ext cx="3889" cy="3624245"/>
          </a:xfrm>
          <a:prstGeom prst="line">
            <a:avLst/>
          </a:prstGeom>
          <a:noFill/>
          <a:ln w="19050">
            <a:solidFill>
              <a:srgbClr val="0000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6423" name="Line 39"/>
          <p:cNvSpPr>
            <a:spLocks noChangeShapeType="1"/>
          </p:cNvSpPr>
          <p:nvPr/>
        </p:nvSpPr>
        <p:spPr bwMode="auto">
          <a:xfrm>
            <a:off x="5027289" y="2624856"/>
            <a:ext cx="3889" cy="3624245"/>
          </a:xfrm>
          <a:prstGeom prst="line">
            <a:avLst/>
          </a:prstGeom>
          <a:noFill/>
          <a:ln w="19050">
            <a:solidFill>
              <a:srgbClr val="0000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6424" name="Line 40"/>
          <p:cNvSpPr>
            <a:spLocks noChangeShapeType="1"/>
          </p:cNvSpPr>
          <p:nvPr/>
        </p:nvSpPr>
        <p:spPr bwMode="auto">
          <a:xfrm>
            <a:off x="4630645" y="2624856"/>
            <a:ext cx="1586579" cy="906061"/>
          </a:xfrm>
          <a:prstGeom prst="line">
            <a:avLst/>
          </a:prstGeom>
          <a:noFill/>
          <a:ln w="19050">
            <a:solidFill>
              <a:srgbClr val="00FF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6425" name="Line 41"/>
          <p:cNvSpPr>
            <a:spLocks noChangeShapeType="1"/>
          </p:cNvSpPr>
          <p:nvPr/>
        </p:nvSpPr>
        <p:spPr bwMode="auto">
          <a:xfrm>
            <a:off x="4630645" y="2624856"/>
            <a:ext cx="1586579" cy="1812123"/>
          </a:xfrm>
          <a:prstGeom prst="line">
            <a:avLst/>
          </a:prstGeom>
          <a:noFill/>
          <a:ln w="19050">
            <a:solidFill>
              <a:srgbClr val="00FF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6426" name="Line 42"/>
          <p:cNvSpPr>
            <a:spLocks noChangeShapeType="1"/>
          </p:cNvSpPr>
          <p:nvPr/>
        </p:nvSpPr>
        <p:spPr bwMode="auto">
          <a:xfrm>
            <a:off x="4630645" y="2624856"/>
            <a:ext cx="1586579" cy="2718184"/>
          </a:xfrm>
          <a:prstGeom prst="line">
            <a:avLst/>
          </a:prstGeom>
          <a:noFill/>
          <a:ln w="19050">
            <a:solidFill>
              <a:srgbClr val="00FF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6427" name="Freeform 43"/>
          <p:cNvSpPr>
            <a:spLocks/>
          </p:cNvSpPr>
          <p:nvPr/>
        </p:nvSpPr>
        <p:spPr bwMode="auto">
          <a:xfrm>
            <a:off x="3047954" y="2620967"/>
            <a:ext cx="3169270" cy="3628134"/>
          </a:xfrm>
          <a:custGeom>
            <a:avLst/>
            <a:gdLst/>
            <a:ahLst/>
            <a:cxnLst>
              <a:cxn ang="0">
                <a:pos x="204" y="5640"/>
              </a:cxn>
              <a:cxn ang="0">
                <a:pos x="421" y="4748"/>
              </a:cxn>
              <a:cxn ang="0">
                <a:pos x="597" y="4081"/>
              </a:cxn>
              <a:cxn ang="0">
                <a:pos x="724" y="3638"/>
              </a:cxn>
              <a:cxn ang="0">
                <a:pos x="860" y="3198"/>
              </a:cxn>
              <a:cxn ang="0">
                <a:pos x="1006" y="2760"/>
              </a:cxn>
              <a:cxn ang="0">
                <a:pos x="1160" y="2326"/>
              </a:cxn>
              <a:cxn ang="0">
                <a:pos x="1322" y="1899"/>
              </a:cxn>
              <a:cxn ang="0">
                <a:pos x="1493" y="1478"/>
              </a:cxn>
              <a:cxn ang="0">
                <a:pos x="1584" y="1271"/>
              </a:cxn>
              <a:cxn ang="0">
                <a:pos x="1684" y="1067"/>
              </a:cxn>
              <a:cxn ang="0">
                <a:pos x="1796" y="868"/>
              </a:cxn>
              <a:cxn ang="0">
                <a:pos x="1925" y="675"/>
              </a:cxn>
              <a:cxn ang="0">
                <a:pos x="2073" y="487"/>
              </a:cxn>
              <a:cxn ang="0">
                <a:pos x="2198" y="353"/>
              </a:cxn>
              <a:cxn ang="0">
                <a:pos x="2289" y="267"/>
              </a:cxn>
              <a:cxn ang="0">
                <a:pos x="2385" y="189"/>
              </a:cxn>
              <a:cxn ang="0">
                <a:pos x="2484" y="120"/>
              </a:cxn>
              <a:cxn ang="0">
                <a:pos x="2587" y="64"/>
              </a:cxn>
              <a:cxn ang="0">
                <a:pos x="2691" y="24"/>
              </a:cxn>
              <a:cxn ang="0">
                <a:pos x="2798" y="2"/>
              </a:cxn>
              <a:cxn ang="0">
                <a:pos x="2904" y="3"/>
              </a:cxn>
              <a:cxn ang="0">
                <a:pos x="3010" y="24"/>
              </a:cxn>
              <a:cxn ang="0">
                <a:pos x="3115" y="64"/>
              </a:cxn>
              <a:cxn ang="0">
                <a:pos x="3218" y="120"/>
              </a:cxn>
              <a:cxn ang="0">
                <a:pos x="3318" y="189"/>
              </a:cxn>
              <a:cxn ang="0">
                <a:pos x="3414" y="267"/>
              </a:cxn>
              <a:cxn ang="0">
                <a:pos x="3504" y="353"/>
              </a:cxn>
              <a:cxn ang="0">
                <a:pos x="3631" y="487"/>
              </a:cxn>
              <a:cxn ang="0">
                <a:pos x="3779" y="674"/>
              </a:cxn>
              <a:cxn ang="0">
                <a:pos x="3907" y="868"/>
              </a:cxn>
              <a:cxn ang="0">
                <a:pos x="4019" y="1067"/>
              </a:cxn>
              <a:cxn ang="0">
                <a:pos x="4119" y="1271"/>
              </a:cxn>
              <a:cxn ang="0">
                <a:pos x="4211" y="1478"/>
              </a:cxn>
              <a:cxn ang="0">
                <a:pos x="4381" y="1899"/>
              </a:cxn>
              <a:cxn ang="0">
                <a:pos x="4544" y="2327"/>
              </a:cxn>
              <a:cxn ang="0">
                <a:pos x="4698" y="2760"/>
              </a:cxn>
              <a:cxn ang="0">
                <a:pos x="4842" y="3198"/>
              </a:cxn>
              <a:cxn ang="0">
                <a:pos x="4979" y="3638"/>
              </a:cxn>
              <a:cxn ang="0">
                <a:pos x="5105" y="4081"/>
              </a:cxn>
              <a:cxn ang="0">
                <a:pos x="5283" y="4748"/>
              </a:cxn>
              <a:cxn ang="0">
                <a:pos x="5498" y="5640"/>
              </a:cxn>
            </a:cxnLst>
            <a:rect l="0" t="0" r="r" b="b"/>
            <a:pathLst>
              <a:path w="5704" h="6534">
                <a:moveTo>
                  <a:pt x="0" y="6534"/>
                </a:moveTo>
                <a:lnTo>
                  <a:pt x="204" y="5640"/>
                </a:lnTo>
                <a:lnTo>
                  <a:pt x="311" y="5194"/>
                </a:lnTo>
                <a:lnTo>
                  <a:pt x="421" y="4748"/>
                </a:lnTo>
                <a:lnTo>
                  <a:pt x="537" y="4303"/>
                </a:lnTo>
                <a:lnTo>
                  <a:pt x="597" y="4081"/>
                </a:lnTo>
                <a:lnTo>
                  <a:pt x="660" y="3860"/>
                </a:lnTo>
                <a:lnTo>
                  <a:pt x="724" y="3638"/>
                </a:lnTo>
                <a:lnTo>
                  <a:pt x="791" y="3418"/>
                </a:lnTo>
                <a:lnTo>
                  <a:pt x="860" y="3198"/>
                </a:lnTo>
                <a:lnTo>
                  <a:pt x="932" y="2979"/>
                </a:lnTo>
                <a:lnTo>
                  <a:pt x="1006" y="2760"/>
                </a:lnTo>
                <a:lnTo>
                  <a:pt x="1081" y="2543"/>
                </a:lnTo>
                <a:lnTo>
                  <a:pt x="1160" y="2326"/>
                </a:lnTo>
                <a:lnTo>
                  <a:pt x="1239" y="2112"/>
                </a:lnTo>
                <a:lnTo>
                  <a:pt x="1322" y="1899"/>
                </a:lnTo>
                <a:lnTo>
                  <a:pt x="1406" y="1688"/>
                </a:lnTo>
                <a:lnTo>
                  <a:pt x="1493" y="1478"/>
                </a:lnTo>
                <a:lnTo>
                  <a:pt x="1537" y="1374"/>
                </a:lnTo>
                <a:lnTo>
                  <a:pt x="1584" y="1271"/>
                </a:lnTo>
                <a:lnTo>
                  <a:pt x="1633" y="1168"/>
                </a:lnTo>
                <a:lnTo>
                  <a:pt x="1684" y="1067"/>
                </a:lnTo>
                <a:lnTo>
                  <a:pt x="1738" y="967"/>
                </a:lnTo>
                <a:lnTo>
                  <a:pt x="1796" y="868"/>
                </a:lnTo>
                <a:lnTo>
                  <a:pt x="1858" y="771"/>
                </a:lnTo>
                <a:lnTo>
                  <a:pt x="1925" y="675"/>
                </a:lnTo>
                <a:lnTo>
                  <a:pt x="1996" y="580"/>
                </a:lnTo>
                <a:lnTo>
                  <a:pt x="2073" y="487"/>
                </a:lnTo>
                <a:lnTo>
                  <a:pt x="2155" y="397"/>
                </a:lnTo>
                <a:lnTo>
                  <a:pt x="2198" y="353"/>
                </a:lnTo>
                <a:lnTo>
                  <a:pt x="2243" y="309"/>
                </a:lnTo>
                <a:lnTo>
                  <a:pt x="2289" y="267"/>
                </a:lnTo>
                <a:lnTo>
                  <a:pt x="2337" y="227"/>
                </a:lnTo>
                <a:lnTo>
                  <a:pt x="2385" y="189"/>
                </a:lnTo>
                <a:lnTo>
                  <a:pt x="2434" y="153"/>
                </a:lnTo>
                <a:lnTo>
                  <a:pt x="2484" y="120"/>
                </a:lnTo>
                <a:lnTo>
                  <a:pt x="2536" y="90"/>
                </a:lnTo>
                <a:lnTo>
                  <a:pt x="2587" y="64"/>
                </a:lnTo>
                <a:lnTo>
                  <a:pt x="2639" y="41"/>
                </a:lnTo>
                <a:lnTo>
                  <a:pt x="2691" y="24"/>
                </a:lnTo>
                <a:lnTo>
                  <a:pt x="2744" y="10"/>
                </a:lnTo>
                <a:lnTo>
                  <a:pt x="2798" y="2"/>
                </a:lnTo>
                <a:lnTo>
                  <a:pt x="2851" y="0"/>
                </a:lnTo>
                <a:lnTo>
                  <a:pt x="2904" y="3"/>
                </a:lnTo>
                <a:lnTo>
                  <a:pt x="2958" y="11"/>
                </a:lnTo>
                <a:lnTo>
                  <a:pt x="3010" y="24"/>
                </a:lnTo>
                <a:lnTo>
                  <a:pt x="3063" y="42"/>
                </a:lnTo>
                <a:lnTo>
                  <a:pt x="3115" y="64"/>
                </a:lnTo>
                <a:lnTo>
                  <a:pt x="3167" y="91"/>
                </a:lnTo>
                <a:lnTo>
                  <a:pt x="3218" y="120"/>
                </a:lnTo>
                <a:lnTo>
                  <a:pt x="3268" y="153"/>
                </a:lnTo>
                <a:lnTo>
                  <a:pt x="3318" y="189"/>
                </a:lnTo>
                <a:lnTo>
                  <a:pt x="3366" y="227"/>
                </a:lnTo>
                <a:lnTo>
                  <a:pt x="3414" y="267"/>
                </a:lnTo>
                <a:lnTo>
                  <a:pt x="3460" y="310"/>
                </a:lnTo>
                <a:lnTo>
                  <a:pt x="3504" y="353"/>
                </a:lnTo>
                <a:lnTo>
                  <a:pt x="3549" y="397"/>
                </a:lnTo>
                <a:lnTo>
                  <a:pt x="3631" y="487"/>
                </a:lnTo>
                <a:lnTo>
                  <a:pt x="3708" y="580"/>
                </a:lnTo>
                <a:lnTo>
                  <a:pt x="3779" y="674"/>
                </a:lnTo>
                <a:lnTo>
                  <a:pt x="3845" y="770"/>
                </a:lnTo>
                <a:lnTo>
                  <a:pt x="3907" y="868"/>
                </a:lnTo>
                <a:lnTo>
                  <a:pt x="3965" y="966"/>
                </a:lnTo>
                <a:lnTo>
                  <a:pt x="4019" y="1067"/>
                </a:lnTo>
                <a:lnTo>
                  <a:pt x="4071" y="1168"/>
                </a:lnTo>
                <a:lnTo>
                  <a:pt x="4119" y="1271"/>
                </a:lnTo>
                <a:lnTo>
                  <a:pt x="4166" y="1374"/>
                </a:lnTo>
                <a:lnTo>
                  <a:pt x="4211" y="1478"/>
                </a:lnTo>
                <a:lnTo>
                  <a:pt x="4298" y="1688"/>
                </a:lnTo>
                <a:lnTo>
                  <a:pt x="4381" y="1899"/>
                </a:lnTo>
                <a:lnTo>
                  <a:pt x="4464" y="2112"/>
                </a:lnTo>
                <a:lnTo>
                  <a:pt x="4544" y="2327"/>
                </a:lnTo>
                <a:lnTo>
                  <a:pt x="4622" y="2543"/>
                </a:lnTo>
                <a:lnTo>
                  <a:pt x="4698" y="2760"/>
                </a:lnTo>
                <a:lnTo>
                  <a:pt x="4771" y="2979"/>
                </a:lnTo>
                <a:lnTo>
                  <a:pt x="4842" y="3198"/>
                </a:lnTo>
                <a:lnTo>
                  <a:pt x="4911" y="3418"/>
                </a:lnTo>
                <a:lnTo>
                  <a:pt x="4979" y="3638"/>
                </a:lnTo>
                <a:lnTo>
                  <a:pt x="5043" y="3860"/>
                </a:lnTo>
                <a:lnTo>
                  <a:pt x="5105" y="4081"/>
                </a:lnTo>
                <a:lnTo>
                  <a:pt x="5166" y="4303"/>
                </a:lnTo>
                <a:lnTo>
                  <a:pt x="5283" y="4748"/>
                </a:lnTo>
                <a:lnTo>
                  <a:pt x="5392" y="5194"/>
                </a:lnTo>
                <a:lnTo>
                  <a:pt x="5498" y="5640"/>
                </a:lnTo>
                <a:lnTo>
                  <a:pt x="5704" y="6534"/>
                </a:lnTo>
              </a:path>
            </a:pathLst>
          </a:custGeom>
          <a:noFill/>
          <a:ln w="190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6428" name="Line 44"/>
          <p:cNvSpPr>
            <a:spLocks noChangeShapeType="1"/>
          </p:cNvSpPr>
          <p:nvPr/>
        </p:nvSpPr>
        <p:spPr bwMode="auto">
          <a:xfrm flipH="1">
            <a:off x="1531371" y="1038276"/>
            <a:ext cx="839954" cy="346092"/>
          </a:xfrm>
          <a:prstGeom prst="line">
            <a:avLst/>
          </a:prstGeom>
          <a:noFill/>
          <a:ln w="19050">
            <a:solidFill>
              <a:srgbClr val="00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6429" name="Line 45"/>
          <p:cNvSpPr>
            <a:spLocks noChangeShapeType="1"/>
          </p:cNvSpPr>
          <p:nvPr/>
        </p:nvSpPr>
        <p:spPr bwMode="auto">
          <a:xfrm flipV="1">
            <a:off x="2371325" y="0"/>
            <a:ext cx="1481585" cy="1038276"/>
          </a:xfrm>
          <a:prstGeom prst="line">
            <a:avLst/>
          </a:prstGeom>
          <a:noFill/>
          <a:ln w="19050">
            <a:solidFill>
              <a:srgbClr val="00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6430" name="Line 46"/>
          <p:cNvSpPr>
            <a:spLocks noChangeShapeType="1"/>
          </p:cNvSpPr>
          <p:nvPr/>
        </p:nvSpPr>
        <p:spPr bwMode="auto">
          <a:xfrm>
            <a:off x="3852910" y="0"/>
            <a:ext cx="777735" cy="1038276"/>
          </a:xfrm>
          <a:prstGeom prst="line">
            <a:avLst/>
          </a:prstGeom>
          <a:noFill/>
          <a:ln w="19050">
            <a:solidFill>
              <a:srgbClr val="00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6431" name="Line 47"/>
          <p:cNvSpPr>
            <a:spLocks noChangeShapeType="1"/>
          </p:cNvSpPr>
          <p:nvPr/>
        </p:nvSpPr>
        <p:spPr bwMode="auto">
          <a:xfrm>
            <a:off x="1531371" y="1384368"/>
            <a:ext cx="839954" cy="785512"/>
          </a:xfrm>
          <a:prstGeom prst="line">
            <a:avLst/>
          </a:prstGeom>
          <a:noFill/>
          <a:ln w="19050">
            <a:solidFill>
              <a:srgbClr val="00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6432" name="Line 48"/>
          <p:cNvSpPr>
            <a:spLocks noChangeShapeType="1"/>
          </p:cNvSpPr>
          <p:nvPr/>
        </p:nvSpPr>
        <p:spPr bwMode="auto">
          <a:xfrm>
            <a:off x="1741359" y="1294929"/>
            <a:ext cx="629965" cy="591079"/>
          </a:xfrm>
          <a:prstGeom prst="line">
            <a:avLst/>
          </a:prstGeom>
          <a:noFill/>
          <a:ln w="19050">
            <a:solidFill>
              <a:srgbClr val="00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6433" name="Line 49"/>
          <p:cNvSpPr>
            <a:spLocks noChangeShapeType="1"/>
          </p:cNvSpPr>
          <p:nvPr/>
        </p:nvSpPr>
        <p:spPr bwMode="auto">
          <a:xfrm>
            <a:off x="1951348" y="1209378"/>
            <a:ext cx="419977" cy="396645"/>
          </a:xfrm>
          <a:prstGeom prst="line">
            <a:avLst/>
          </a:prstGeom>
          <a:noFill/>
          <a:ln w="19050">
            <a:solidFill>
              <a:srgbClr val="00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6434" name="Line 50"/>
          <p:cNvSpPr>
            <a:spLocks noChangeShapeType="1"/>
          </p:cNvSpPr>
          <p:nvPr/>
        </p:nvSpPr>
        <p:spPr bwMode="auto">
          <a:xfrm>
            <a:off x="2161336" y="1123827"/>
            <a:ext cx="209988" cy="198322"/>
          </a:xfrm>
          <a:prstGeom prst="line">
            <a:avLst/>
          </a:prstGeom>
          <a:noFill/>
          <a:ln w="19050">
            <a:solidFill>
              <a:srgbClr val="00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6435" name="Line 51"/>
          <p:cNvSpPr>
            <a:spLocks noChangeShapeType="1"/>
          </p:cNvSpPr>
          <p:nvPr/>
        </p:nvSpPr>
        <p:spPr bwMode="auto">
          <a:xfrm>
            <a:off x="3483486" y="260541"/>
            <a:ext cx="583301" cy="777735"/>
          </a:xfrm>
          <a:prstGeom prst="line">
            <a:avLst/>
          </a:prstGeom>
          <a:noFill/>
          <a:ln w="19050">
            <a:solidFill>
              <a:srgbClr val="00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6436" name="Line 52"/>
          <p:cNvSpPr>
            <a:spLocks noChangeShapeType="1"/>
          </p:cNvSpPr>
          <p:nvPr/>
        </p:nvSpPr>
        <p:spPr bwMode="auto">
          <a:xfrm>
            <a:off x="3110173" y="517194"/>
            <a:ext cx="392756" cy="521083"/>
          </a:xfrm>
          <a:prstGeom prst="line">
            <a:avLst/>
          </a:prstGeom>
          <a:noFill/>
          <a:ln w="19050">
            <a:solidFill>
              <a:srgbClr val="00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6437" name="Line 53"/>
          <p:cNvSpPr>
            <a:spLocks noChangeShapeType="1"/>
          </p:cNvSpPr>
          <p:nvPr/>
        </p:nvSpPr>
        <p:spPr bwMode="auto">
          <a:xfrm>
            <a:off x="2740749" y="777735"/>
            <a:ext cx="194434" cy="260541"/>
          </a:xfrm>
          <a:prstGeom prst="line">
            <a:avLst/>
          </a:prstGeom>
          <a:noFill/>
          <a:ln w="19050">
            <a:solidFill>
              <a:srgbClr val="00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6438" name="Line 54"/>
          <p:cNvSpPr>
            <a:spLocks noChangeShapeType="1"/>
          </p:cNvSpPr>
          <p:nvPr/>
        </p:nvSpPr>
        <p:spPr bwMode="auto">
          <a:xfrm>
            <a:off x="2935182" y="1038276"/>
            <a:ext cx="3889" cy="1131605"/>
          </a:xfrm>
          <a:prstGeom prst="line">
            <a:avLst/>
          </a:prstGeom>
          <a:noFill/>
          <a:ln w="19050">
            <a:solidFill>
              <a:srgbClr val="0000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6439" name="Line 55"/>
          <p:cNvSpPr>
            <a:spLocks noChangeShapeType="1"/>
          </p:cNvSpPr>
          <p:nvPr/>
        </p:nvSpPr>
        <p:spPr bwMode="auto">
          <a:xfrm>
            <a:off x="3502929" y="1038276"/>
            <a:ext cx="3889" cy="1131605"/>
          </a:xfrm>
          <a:prstGeom prst="line">
            <a:avLst/>
          </a:prstGeom>
          <a:noFill/>
          <a:ln w="19050">
            <a:solidFill>
              <a:srgbClr val="0000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6440" name="Line 56"/>
          <p:cNvSpPr>
            <a:spLocks noChangeShapeType="1"/>
          </p:cNvSpPr>
          <p:nvPr/>
        </p:nvSpPr>
        <p:spPr bwMode="auto">
          <a:xfrm>
            <a:off x="4066787" y="1038276"/>
            <a:ext cx="3889" cy="1131605"/>
          </a:xfrm>
          <a:prstGeom prst="line">
            <a:avLst/>
          </a:prstGeom>
          <a:noFill/>
          <a:ln w="19050">
            <a:solidFill>
              <a:srgbClr val="0000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6441" name="Line 57"/>
          <p:cNvSpPr>
            <a:spLocks noChangeShapeType="1"/>
          </p:cNvSpPr>
          <p:nvPr/>
        </p:nvSpPr>
        <p:spPr bwMode="auto">
          <a:xfrm flipH="1" flipV="1">
            <a:off x="2371325" y="1886008"/>
            <a:ext cx="2259320" cy="283873"/>
          </a:xfrm>
          <a:prstGeom prst="line">
            <a:avLst/>
          </a:prstGeom>
          <a:noFill/>
          <a:ln w="19050">
            <a:solidFill>
              <a:srgbClr val="00FF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6442" name="Line 58"/>
          <p:cNvSpPr>
            <a:spLocks noChangeShapeType="1"/>
          </p:cNvSpPr>
          <p:nvPr/>
        </p:nvSpPr>
        <p:spPr bwMode="auto">
          <a:xfrm flipH="1" flipV="1">
            <a:off x="2371325" y="1606023"/>
            <a:ext cx="2259320" cy="563858"/>
          </a:xfrm>
          <a:prstGeom prst="line">
            <a:avLst/>
          </a:prstGeom>
          <a:noFill/>
          <a:ln w="19050">
            <a:solidFill>
              <a:srgbClr val="00FF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6443" name="Line 59"/>
          <p:cNvSpPr>
            <a:spLocks noChangeShapeType="1"/>
          </p:cNvSpPr>
          <p:nvPr/>
        </p:nvSpPr>
        <p:spPr bwMode="auto">
          <a:xfrm flipH="1" flipV="1">
            <a:off x="2371325" y="1322150"/>
            <a:ext cx="2259320" cy="847731"/>
          </a:xfrm>
          <a:prstGeom prst="line">
            <a:avLst/>
          </a:prstGeom>
          <a:noFill/>
          <a:ln w="19050">
            <a:solidFill>
              <a:srgbClr val="00FF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6444" name="Line 60"/>
          <p:cNvSpPr>
            <a:spLocks noChangeShapeType="1"/>
          </p:cNvSpPr>
          <p:nvPr/>
        </p:nvSpPr>
        <p:spPr bwMode="auto">
          <a:xfrm>
            <a:off x="6329995" y="1038276"/>
            <a:ext cx="3889" cy="1131605"/>
          </a:xfrm>
          <a:prstGeom prst="line">
            <a:avLst/>
          </a:prstGeom>
          <a:noFill/>
          <a:ln w="19050">
            <a:solidFill>
              <a:srgbClr val="0000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6445" name="Line 61"/>
          <p:cNvSpPr>
            <a:spLocks noChangeShapeType="1"/>
          </p:cNvSpPr>
          <p:nvPr/>
        </p:nvSpPr>
        <p:spPr bwMode="auto">
          <a:xfrm>
            <a:off x="5766138" y="1038276"/>
            <a:ext cx="3889" cy="1131605"/>
          </a:xfrm>
          <a:prstGeom prst="line">
            <a:avLst/>
          </a:prstGeom>
          <a:noFill/>
          <a:ln w="19050">
            <a:solidFill>
              <a:srgbClr val="0000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6446" name="Line 62"/>
          <p:cNvSpPr>
            <a:spLocks noChangeShapeType="1"/>
          </p:cNvSpPr>
          <p:nvPr/>
        </p:nvSpPr>
        <p:spPr bwMode="auto">
          <a:xfrm>
            <a:off x="5198391" y="1038276"/>
            <a:ext cx="3889" cy="1131605"/>
          </a:xfrm>
          <a:prstGeom prst="line">
            <a:avLst/>
          </a:prstGeom>
          <a:noFill/>
          <a:ln w="19050">
            <a:solidFill>
              <a:srgbClr val="0000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6447" name="Line 63"/>
          <p:cNvSpPr>
            <a:spLocks noChangeShapeType="1"/>
          </p:cNvSpPr>
          <p:nvPr/>
        </p:nvSpPr>
        <p:spPr bwMode="auto">
          <a:xfrm flipV="1">
            <a:off x="4630645" y="1886008"/>
            <a:ext cx="2263209" cy="283873"/>
          </a:xfrm>
          <a:prstGeom prst="line">
            <a:avLst/>
          </a:prstGeom>
          <a:noFill/>
          <a:ln w="19050">
            <a:solidFill>
              <a:srgbClr val="00FF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6448" name="Line 64"/>
          <p:cNvSpPr>
            <a:spLocks noChangeShapeType="1"/>
          </p:cNvSpPr>
          <p:nvPr/>
        </p:nvSpPr>
        <p:spPr bwMode="auto">
          <a:xfrm flipV="1">
            <a:off x="4630645" y="1606023"/>
            <a:ext cx="2263209" cy="563858"/>
          </a:xfrm>
          <a:prstGeom prst="line">
            <a:avLst/>
          </a:prstGeom>
          <a:noFill/>
          <a:ln w="19050">
            <a:solidFill>
              <a:srgbClr val="00FF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6449" name="Line 65"/>
          <p:cNvSpPr>
            <a:spLocks noChangeShapeType="1"/>
          </p:cNvSpPr>
          <p:nvPr/>
        </p:nvSpPr>
        <p:spPr bwMode="auto">
          <a:xfrm flipV="1">
            <a:off x="4630645" y="1322150"/>
            <a:ext cx="2263209" cy="847731"/>
          </a:xfrm>
          <a:prstGeom prst="line">
            <a:avLst/>
          </a:prstGeom>
          <a:noFill/>
          <a:ln w="19050">
            <a:solidFill>
              <a:srgbClr val="00FF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6450" name="Freeform 66"/>
          <p:cNvSpPr>
            <a:spLocks/>
          </p:cNvSpPr>
          <p:nvPr/>
        </p:nvSpPr>
        <p:spPr bwMode="auto">
          <a:xfrm>
            <a:off x="2371325" y="1038276"/>
            <a:ext cx="4522529" cy="113160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13" y="199"/>
              </a:cxn>
              <a:cxn ang="0">
                <a:pos x="429" y="398"/>
              </a:cxn>
              <a:cxn ang="0">
                <a:pos x="648" y="591"/>
              </a:cxn>
              <a:cxn ang="0">
                <a:pos x="759" y="685"/>
              </a:cxn>
              <a:cxn ang="0">
                <a:pos x="871" y="777"/>
              </a:cxn>
              <a:cxn ang="0">
                <a:pos x="986" y="868"/>
              </a:cxn>
              <a:cxn ang="0">
                <a:pos x="1102" y="956"/>
              </a:cxn>
              <a:cxn ang="0">
                <a:pos x="1221" y="1042"/>
              </a:cxn>
              <a:cxn ang="0">
                <a:pos x="1342" y="1124"/>
              </a:cxn>
              <a:cxn ang="0">
                <a:pos x="1463" y="1205"/>
              </a:cxn>
              <a:cxn ang="0">
                <a:pos x="1587" y="1282"/>
              </a:cxn>
              <a:cxn ang="0">
                <a:pos x="1713" y="1357"/>
              </a:cxn>
              <a:cxn ang="0">
                <a:pos x="1841" y="1428"/>
              </a:cxn>
              <a:cxn ang="0">
                <a:pos x="1970" y="1497"/>
              </a:cxn>
              <a:cxn ang="0">
                <a:pos x="2101" y="1562"/>
              </a:cxn>
              <a:cxn ang="0">
                <a:pos x="2234" y="1624"/>
              </a:cxn>
              <a:cxn ang="0">
                <a:pos x="2368" y="1682"/>
              </a:cxn>
              <a:cxn ang="0">
                <a:pos x="2503" y="1736"/>
              </a:cxn>
              <a:cxn ang="0">
                <a:pos x="2641" y="1787"/>
              </a:cxn>
              <a:cxn ang="0">
                <a:pos x="2779" y="1834"/>
              </a:cxn>
              <a:cxn ang="0">
                <a:pos x="2919" y="1876"/>
              </a:cxn>
              <a:cxn ang="0">
                <a:pos x="3060" y="1914"/>
              </a:cxn>
              <a:cxn ang="0">
                <a:pos x="3203" y="1947"/>
              </a:cxn>
              <a:cxn ang="0">
                <a:pos x="3346" y="1975"/>
              </a:cxn>
              <a:cxn ang="0">
                <a:pos x="3491" y="1998"/>
              </a:cxn>
              <a:cxn ang="0">
                <a:pos x="3636" y="2016"/>
              </a:cxn>
              <a:cxn ang="0">
                <a:pos x="3781" y="2029"/>
              </a:cxn>
              <a:cxn ang="0">
                <a:pos x="3927" y="2038"/>
              </a:cxn>
              <a:cxn ang="0">
                <a:pos x="4073" y="2040"/>
              </a:cxn>
              <a:cxn ang="0">
                <a:pos x="4220" y="2038"/>
              </a:cxn>
              <a:cxn ang="0">
                <a:pos x="4366" y="2029"/>
              </a:cxn>
              <a:cxn ang="0">
                <a:pos x="4512" y="2016"/>
              </a:cxn>
              <a:cxn ang="0">
                <a:pos x="4656" y="1998"/>
              </a:cxn>
              <a:cxn ang="0">
                <a:pos x="4801" y="1975"/>
              </a:cxn>
              <a:cxn ang="0">
                <a:pos x="4945" y="1947"/>
              </a:cxn>
              <a:cxn ang="0">
                <a:pos x="5087" y="1914"/>
              </a:cxn>
              <a:cxn ang="0">
                <a:pos x="5229" y="1876"/>
              </a:cxn>
              <a:cxn ang="0">
                <a:pos x="5368" y="1834"/>
              </a:cxn>
              <a:cxn ang="0">
                <a:pos x="5506" y="1787"/>
              </a:cxn>
              <a:cxn ang="0">
                <a:pos x="5643" y="1736"/>
              </a:cxn>
              <a:cxn ang="0">
                <a:pos x="5780" y="1682"/>
              </a:cxn>
              <a:cxn ang="0">
                <a:pos x="5914" y="1624"/>
              </a:cxn>
              <a:cxn ang="0">
                <a:pos x="6046" y="1562"/>
              </a:cxn>
              <a:cxn ang="0">
                <a:pos x="6177" y="1497"/>
              </a:cxn>
              <a:cxn ang="0">
                <a:pos x="6307" y="1428"/>
              </a:cxn>
              <a:cxn ang="0">
                <a:pos x="6434" y="1357"/>
              </a:cxn>
              <a:cxn ang="0">
                <a:pos x="6559" y="1282"/>
              </a:cxn>
              <a:cxn ang="0">
                <a:pos x="6683" y="1205"/>
              </a:cxn>
              <a:cxn ang="0">
                <a:pos x="6806" y="1124"/>
              </a:cxn>
              <a:cxn ang="0">
                <a:pos x="6927" y="1042"/>
              </a:cxn>
              <a:cxn ang="0">
                <a:pos x="7044" y="956"/>
              </a:cxn>
              <a:cxn ang="0">
                <a:pos x="7161" y="868"/>
              </a:cxn>
              <a:cxn ang="0">
                <a:pos x="7275" y="777"/>
              </a:cxn>
              <a:cxn ang="0">
                <a:pos x="7388" y="685"/>
              </a:cxn>
              <a:cxn ang="0">
                <a:pos x="7499" y="591"/>
              </a:cxn>
              <a:cxn ang="0">
                <a:pos x="7719" y="398"/>
              </a:cxn>
              <a:cxn ang="0">
                <a:pos x="7934" y="199"/>
              </a:cxn>
              <a:cxn ang="0">
                <a:pos x="8147" y="0"/>
              </a:cxn>
            </a:cxnLst>
            <a:rect l="0" t="0" r="r" b="b"/>
            <a:pathLst>
              <a:path w="8147" h="2040">
                <a:moveTo>
                  <a:pt x="0" y="0"/>
                </a:moveTo>
                <a:lnTo>
                  <a:pt x="213" y="199"/>
                </a:lnTo>
                <a:lnTo>
                  <a:pt x="429" y="398"/>
                </a:lnTo>
                <a:lnTo>
                  <a:pt x="648" y="591"/>
                </a:lnTo>
                <a:lnTo>
                  <a:pt x="759" y="685"/>
                </a:lnTo>
                <a:lnTo>
                  <a:pt x="871" y="777"/>
                </a:lnTo>
                <a:lnTo>
                  <a:pt x="986" y="868"/>
                </a:lnTo>
                <a:lnTo>
                  <a:pt x="1102" y="956"/>
                </a:lnTo>
                <a:lnTo>
                  <a:pt x="1221" y="1042"/>
                </a:lnTo>
                <a:lnTo>
                  <a:pt x="1342" y="1124"/>
                </a:lnTo>
                <a:lnTo>
                  <a:pt x="1463" y="1205"/>
                </a:lnTo>
                <a:lnTo>
                  <a:pt x="1587" y="1282"/>
                </a:lnTo>
                <a:lnTo>
                  <a:pt x="1713" y="1357"/>
                </a:lnTo>
                <a:lnTo>
                  <a:pt x="1841" y="1428"/>
                </a:lnTo>
                <a:lnTo>
                  <a:pt x="1970" y="1497"/>
                </a:lnTo>
                <a:lnTo>
                  <a:pt x="2101" y="1562"/>
                </a:lnTo>
                <a:lnTo>
                  <a:pt x="2234" y="1624"/>
                </a:lnTo>
                <a:lnTo>
                  <a:pt x="2368" y="1682"/>
                </a:lnTo>
                <a:lnTo>
                  <a:pt x="2503" y="1736"/>
                </a:lnTo>
                <a:lnTo>
                  <a:pt x="2641" y="1787"/>
                </a:lnTo>
                <a:lnTo>
                  <a:pt x="2779" y="1834"/>
                </a:lnTo>
                <a:lnTo>
                  <a:pt x="2919" y="1876"/>
                </a:lnTo>
                <a:lnTo>
                  <a:pt x="3060" y="1914"/>
                </a:lnTo>
                <a:lnTo>
                  <a:pt x="3203" y="1947"/>
                </a:lnTo>
                <a:lnTo>
                  <a:pt x="3346" y="1975"/>
                </a:lnTo>
                <a:lnTo>
                  <a:pt x="3491" y="1998"/>
                </a:lnTo>
                <a:lnTo>
                  <a:pt x="3636" y="2016"/>
                </a:lnTo>
                <a:lnTo>
                  <a:pt x="3781" y="2029"/>
                </a:lnTo>
                <a:lnTo>
                  <a:pt x="3927" y="2038"/>
                </a:lnTo>
                <a:lnTo>
                  <a:pt x="4073" y="2040"/>
                </a:lnTo>
                <a:lnTo>
                  <a:pt x="4220" y="2038"/>
                </a:lnTo>
                <a:lnTo>
                  <a:pt x="4366" y="2029"/>
                </a:lnTo>
                <a:lnTo>
                  <a:pt x="4512" y="2016"/>
                </a:lnTo>
                <a:lnTo>
                  <a:pt x="4656" y="1998"/>
                </a:lnTo>
                <a:lnTo>
                  <a:pt x="4801" y="1975"/>
                </a:lnTo>
                <a:lnTo>
                  <a:pt x="4945" y="1947"/>
                </a:lnTo>
                <a:lnTo>
                  <a:pt x="5087" y="1914"/>
                </a:lnTo>
                <a:lnTo>
                  <a:pt x="5229" y="1876"/>
                </a:lnTo>
                <a:lnTo>
                  <a:pt x="5368" y="1834"/>
                </a:lnTo>
                <a:lnTo>
                  <a:pt x="5506" y="1787"/>
                </a:lnTo>
                <a:lnTo>
                  <a:pt x="5643" y="1736"/>
                </a:lnTo>
                <a:lnTo>
                  <a:pt x="5780" y="1682"/>
                </a:lnTo>
                <a:lnTo>
                  <a:pt x="5914" y="1624"/>
                </a:lnTo>
                <a:lnTo>
                  <a:pt x="6046" y="1562"/>
                </a:lnTo>
                <a:lnTo>
                  <a:pt x="6177" y="1497"/>
                </a:lnTo>
                <a:lnTo>
                  <a:pt x="6307" y="1428"/>
                </a:lnTo>
                <a:lnTo>
                  <a:pt x="6434" y="1357"/>
                </a:lnTo>
                <a:lnTo>
                  <a:pt x="6559" y="1282"/>
                </a:lnTo>
                <a:lnTo>
                  <a:pt x="6683" y="1205"/>
                </a:lnTo>
                <a:lnTo>
                  <a:pt x="6806" y="1124"/>
                </a:lnTo>
                <a:lnTo>
                  <a:pt x="6927" y="1042"/>
                </a:lnTo>
                <a:lnTo>
                  <a:pt x="7044" y="956"/>
                </a:lnTo>
                <a:lnTo>
                  <a:pt x="7161" y="868"/>
                </a:lnTo>
                <a:lnTo>
                  <a:pt x="7275" y="777"/>
                </a:lnTo>
                <a:lnTo>
                  <a:pt x="7388" y="685"/>
                </a:lnTo>
                <a:lnTo>
                  <a:pt x="7499" y="591"/>
                </a:lnTo>
                <a:lnTo>
                  <a:pt x="7719" y="398"/>
                </a:lnTo>
                <a:lnTo>
                  <a:pt x="7934" y="199"/>
                </a:lnTo>
                <a:lnTo>
                  <a:pt x="8147" y="0"/>
                </a:lnTo>
              </a:path>
            </a:pathLst>
          </a:custGeom>
          <a:noFill/>
          <a:ln w="190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6454" name="Line 70"/>
          <p:cNvSpPr>
            <a:spLocks noChangeShapeType="1"/>
          </p:cNvSpPr>
          <p:nvPr/>
        </p:nvSpPr>
        <p:spPr bwMode="auto">
          <a:xfrm flipV="1">
            <a:off x="2371325" y="583301"/>
            <a:ext cx="1808234" cy="5665800"/>
          </a:xfrm>
          <a:prstGeom prst="line">
            <a:avLst/>
          </a:prstGeom>
          <a:noFill/>
          <a:ln w="19050">
            <a:solidFill>
              <a:srgbClr val="FF00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6455" name="Line 71"/>
          <p:cNvSpPr>
            <a:spLocks noChangeShapeType="1"/>
          </p:cNvSpPr>
          <p:nvPr/>
        </p:nvSpPr>
        <p:spPr bwMode="auto">
          <a:xfrm flipH="1" flipV="1">
            <a:off x="5085620" y="583301"/>
            <a:ext cx="1808234" cy="5665800"/>
          </a:xfrm>
          <a:prstGeom prst="line">
            <a:avLst/>
          </a:prstGeom>
          <a:noFill/>
          <a:ln w="19050">
            <a:solidFill>
              <a:srgbClr val="FF00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6456" name="Line 72"/>
          <p:cNvSpPr>
            <a:spLocks noChangeShapeType="1"/>
          </p:cNvSpPr>
          <p:nvPr/>
        </p:nvSpPr>
        <p:spPr bwMode="auto">
          <a:xfrm>
            <a:off x="4179558" y="583301"/>
            <a:ext cx="3889" cy="454975"/>
          </a:xfrm>
          <a:prstGeom prst="line">
            <a:avLst/>
          </a:prstGeom>
          <a:noFill/>
          <a:ln w="190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6457" name="Line 73"/>
          <p:cNvSpPr>
            <a:spLocks noChangeShapeType="1"/>
          </p:cNvSpPr>
          <p:nvPr/>
        </p:nvSpPr>
        <p:spPr bwMode="auto">
          <a:xfrm>
            <a:off x="5085620" y="583301"/>
            <a:ext cx="3889" cy="454975"/>
          </a:xfrm>
          <a:prstGeom prst="line">
            <a:avLst/>
          </a:prstGeom>
          <a:noFill/>
          <a:ln w="190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6458" name="Line 74"/>
          <p:cNvSpPr>
            <a:spLocks noChangeShapeType="1"/>
          </p:cNvSpPr>
          <p:nvPr/>
        </p:nvSpPr>
        <p:spPr bwMode="auto">
          <a:xfrm>
            <a:off x="2371325" y="1038276"/>
            <a:ext cx="3889" cy="1131605"/>
          </a:xfrm>
          <a:prstGeom prst="line">
            <a:avLst/>
          </a:prstGeom>
          <a:noFill/>
          <a:ln w="19050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6459" name="Line 75"/>
          <p:cNvSpPr>
            <a:spLocks noChangeShapeType="1"/>
          </p:cNvSpPr>
          <p:nvPr/>
        </p:nvSpPr>
        <p:spPr bwMode="auto">
          <a:xfrm>
            <a:off x="6893853" y="1038276"/>
            <a:ext cx="3889" cy="1131605"/>
          </a:xfrm>
          <a:prstGeom prst="line">
            <a:avLst/>
          </a:prstGeom>
          <a:noFill/>
          <a:ln w="19050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6460" name="Line 76"/>
          <p:cNvSpPr>
            <a:spLocks noChangeShapeType="1"/>
          </p:cNvSpPr>
          <p:nvPr/>
        </p:nvSpPr>
        <p:spPr bwMode="auto">
          <a:xfrm flipV="1">
            <a:off x="2371325" y="1991002"/>
            <a:ext cx="1361036" cy="4258100"/>
          </a:xfrm>
          <a:prstGeom prst="line">
            <a:avLst/>
          </a:prstGeom>
          <a:noFill/>
          <a:ln w="190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6461" name="Line 77"/>
          <p:cNvSpPr>
            <a:spLocks noChangeShapeType="1"/>
          </p:cNvSpPr>
          <p:nvPr/>
        </p:nvSpPr>
        <p:spPr bwMode="auto">
          <a:xfrm>
            <a:off x="5532817" y="1991002"/>
            <a:ext cx="1361036" cy="4258100"/>
          </a:xfrm>
          <a:prstGeom prst="line">
            <a:avLst/>
          </a:prstGeom>
          <a:noFill/>
          <a:ln w="190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6462" name="Line 78"/>
          <p:cNvSpPr>
            <a:spLocks noChangeShapeType="1"/>
          </p:cNvSpPr>
          <p:nvPr/>
        </p:nvSpPr>
        <p:spPr bwMode="auto">
          <a:xfrm flipH="1">
            <a:off x="6217224" y="6249101"/>
            <a:ext cx="676629" cy="3889"/>
          </a:xfrm>
          <a:prstGeom prst="line">
            <a:avLst/>
          </a:prstGeom>
          <a:noFill/>
          <a:ln w="190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16463" name="Line 79"/>
          <p:cNvSpPr>
            <a:spLocks noChangeShapeType="1"/>
          </p:cNvSpPr>
          <p:nvPr/>
        </p:nvSpPr>
        <p:spPr bwMode="auto">
          <a:xfrm>
            <a:off x="2371325" y="6249101"/>
            <a:ext cx="676629" cy="3889"/>
          </a:xfrm>
          <a:prstGeom prst="line">
            <a:avLst/>
          </a:prstGeom>
          <a:noFill/>
          <a:ln w="190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6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6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6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6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6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6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6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6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6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6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6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6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6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6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6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6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6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16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16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16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6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16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16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16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16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16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16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16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16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16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16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16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16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16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16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8" dur="2000"/>
                                        <p:tgtEl>
                                          <p:spTgt spid="16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2" dur="500"/>
                                        <p:tgtEl>
                                          <p:spTgt spid="164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5" dur="500"/>
                                        <p:tgtEl>
                                          <p:spTgt spid="164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8" dur="500"/>
                                        <p:tgtEl>
                                          <p:spTgt spid="164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1" dur="500"/>
                                        <p:tgtEl>
                                          <p:spTgt spid="164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4" dur="500"/>
                                        <p:tgtEl>
                                          <p:spTgt spid="164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7" dur="500"/>
                                        <p:tgtEl>
                                          <p:spTgt spid="164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0" dur="500"/>
                                        <p:tgtEl>
                                          <p:spTgt spid="164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3" dur="500"/>
                                        <p:tgtEl>
                                          <p:spTgt spid="164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6" dur="500"/>
                                        <p:tgtEl>
                                          <p:spTgt spid="164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9" dur="500"/>
                                        <p:tgtEl>
                                          <p:spTgt spid="164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2" dur="500"/>
                                        <p:tgtEl>
                                          <p:spTgt spid="164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5" dur="500"/>
                                        <p:tgtEl>
                                          <p:spTgt spid="164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8" dur="500"/>
                                        <p:tgtEl>
                                          <p:spTgt spid="164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1" dur="500"/>
                                        <p:tgtEl>
                                          <p:spTgt spid="164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4" dur="500"/>
                                        <p:tgtEl>
                                          <p:spTgt spid="164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7" dur="500"/>
                                        <p:tgtEl>
                                          <p:spTgt spid="164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0" dur="500"/>
                                        <p:tgtEl>
                                          <p:spTgt spid="164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3" dur="500"/>
                                        <p:tgtEl>
                                          <p:spTgt spid="164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6" dur="500"/>
                                        <p:tgtEl>
                                          <p:spTgt spid="164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9" dur="500"/>
                                        <p:tgtEl>
                                          <p:spTgt spid="164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2" dur="500"/>
                                        <p:tgtEl>
                                          <p:spTgt spid="164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5" dur="500"/>
                                        <p:tgtEl>
                                          <p:spTgt spid="164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8" dur="500"/>
                                        <p:tgtEl>
                                          <p:spTgt spid="163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1" dur="500"/>
                                        <p:tgtEl>
                                          <p:spTgt spid="163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4" dur="5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7" dur="500"/>
                                        <p:tgtEl>
                                          <p:spTgt spid="164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20" dur="500"/>
                                        <p:tgtEl>
                                          <p:spTgt spid="164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2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23" dur="500"/>
                                        <p:tgtEl>
                                          <p:spTgt spid="164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26" dur="500"/>
                                        <p:tgtEl>
                                          <p:spTgt spid="164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8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29" dur="500"/>
                                        <p:tgtEl>
                                          <p:spTgt spid="164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1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32" dur="500"/>
                                        <p:tgtEl>
                                          <p:spTgt spid="164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4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35" dur="500"/>
                                        <p:tgtEl>
                                          <p:spTgt spid="164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7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38" dur="500"/>
                                        <p:tgtEl>
                                          <p:spTgt spid="164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0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1" dur="500"/>
                                        <p:tgtEl>
                                          <p:spTgt spid="164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4" dur="500"/>
                                        <p:tgtEl>
                                          <p:spTgt spid="164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7" dur="500"/>
                                        <p:tgtEl>
                                          <p:spTgt spid="164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0" dur="500"/>
                                        <p:tgtEl>
                                          <p:spTgt spid="164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2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3" dur="500"/>
                                        <p:tgtEl>
                                          <p:spTgt spid="164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5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6" dur="500"/>
                                        <p:tgtEl>
                                          <p:spTgt spid="164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8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9" dur="500"/>
                                        <p:tgtEl>
                                          <p:spTgt spid="164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2" dur="500"/>
                                        <p:tgtEl>
                                          <p:spTgt spid="164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4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5" dur="500"/>
                                        <p:tgtEl>
                                          <p:spTgt spid="164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7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8" dur="500"/>
                                        <p:tgtEl>
                                          <p:spTgt spid="164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0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71" dur="500"/>
                                        <p:tgtEl>
                                          <p:spTgt spid="164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3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74" dur="500"/>
                                        <p:tgtEl>
                                          <p:spTgt spid="164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6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77" dur="500"/>
                                        <p:tgtEl>
                                          <p:spTgt spid="164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9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80" dur="500"/>
                                        <p:tgtEl>
                                          <p:spTgt spid="164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2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83" dur="500"/>
                                        <p:tgtEl>
                                          <p:spTgt spid="163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5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86" dur="500"/>
                                        <p:tgtEl>
                                          <p:spTgt spid="163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8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89" dur="5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1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92" dur="500"/>
                                        <p:tgtEl>
                                          <p:spTgt spid="164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4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95" dur="500"/>
                                        <p:tgtEl>
                                          <p:spTgt spid="164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7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98" dur="500"/>
                                        <p:tgtEl>
                                          <p:spTgt spid="163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0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01" dur="500"/>
                                        <p:tgtEl>
                                          <p:spTgt spid="163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3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04" dur="500"/>
                                        <p:tgtEl>
                                          <p:spTgt spid="163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6" fill="hold">
                      <p:stCondLst>
                        <p:cond delay="indefinite"/>
                      </p:stCondLst>
                      <p:childTnLst>
                        <p:par>
                          <p:cTn id="307" fill="hold">
                            <p:stCondLst>
                              <p:cond delay="0"/>
                            </p:stCondLst>
                            <p:childTnLst>
                              <p:par>
                                <p:cTn id="30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0" dur="500"/>
                                        <p:tgtEl>
                                          <p:spTgt spid="16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3" dur="500"/>
                                        <p:tgtEl>
                                          <p:spTgt spid="16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4" fill="hold">
                      <p:stCondLst>
                        <p:cond delay="indefinite"/>
                      </p:stCondLst>
                      <p:childTnLst>
                        <p:par>
                          <p:cTn id="315" fill="hold">
                            <p:stCondLst>
                              <p:cond delay="0"/>
                            </p:stCondLst>
                            <p:childTnLst>
                              <p:par>
                                <p:cTn id="3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8" dur="500"/>
                                        <p:tgtEl>
                                          <p:spTgt spid="16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1" dur="500"/>
                                        <p:tgtEl>
                                          <p:spTgt spid="16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4" dur="500"/>
                                        <p:tgtEl>
                                          <p:spTgt spid="16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7" dur="500"/>
                                        <p:tgtEl>
                                          <p:spTgt spid="16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0" dur="500"/>
                                        <p:tgtEl>
                                          <p:spTgt spid="16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3" dur="500"/>
                                        <p:tgtEl>
                                          <p:spTgt spid="16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6" dur="500"/>
                                        <p:tgtEl>
                                          <p:spTgt spid="16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9" dur="500"/>
                                        <p:tgtEl>
                                          <p:spTgt spid="16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0" fill="hold">
                      <p:stCondLst>
                        <p:cond delay="indefinite"/>
                      </p:stCondLst>
                      <p:childTnLst>
                        <p:par>
                          <p:cTn id="341" fill="hold">
                            <p:stCondLst>
                              <p:cond delay="0"/>
                            </p:stCondLst>
                            <p:childTnLst>
                              <p:par>
                                <p:cTn id="3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4" dur="500"/>
                                        <p:tgtEl>
                                          <p:spTgt spid="16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7" dur="500"/>
                                        <p:tgtEl>
                                          <p:spTgt spid="16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0" dur="500"/>
                                        <p:tgtEl>
                                          <p:spTgt spid="16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3" dur="500"/>
                                        <p:tgtEl>
                                          <p:spTgt spid="16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6" dur="500"/>
                                        <p:tgtEl>
                                          <p:spTgt spid="16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9" dur="500"/>
                                        <p:tgtEl>
                                          <p:spTgt spid="16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0" fill="hold">
                      <p:stCondLst>
                        <p:cond delay="indefinite"/>
                      </p:stCondLst>
                      <p:childTnLst>
                        <p:par>
                          <p:cTn id="361" fill="hold">
                            <p:stCondLst>
                              <p:cond delay="0"/>
                            </p:stCondLst>
                            <p:childTnLst>
                              <p:par>
                                <p:cTn id="3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4" dur="500"/>
                                        <p:tgtEl>
                                          <p:spTgt spid="16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7" dur="500"/>
                                        <p:tgtEl>
                                          <p:spTgt spid="16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0" dur="500"/>
                                        <p:tgtEl>
                                          <p:spTgt spid="16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3" dur="500"/>
                                        <p:tgtEl>
                                          <p:spTgt spid="16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6" dur="500"/>
                                        <p:tgtEl>
                                          <p:spTgt spid="16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9" dur="500"/>
                                        <p:tgtEl>
                                          <p:spTgt spid="16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0" fill="hold">
                      <p:stCondLst>
                        <p:cond delay="indefinite"/>
                      </p:stCondLst>
                      <p:childTnLst>
                        <p:par>
                          <p:cTn id="381" fill="hold">
                            <p:stCondLst>
                              <p:cond delay="0"/>
                            </p:stCondLst>
                            <p:childTnLst>
                              <p:par>
                                <p:cTn id="38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4" dur="500"/>
                                        <p:tgtEl>
                                          <p:spTgt spid="16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5" fill="hold">
                      <p:stCondLst>
                        <p:cond delay="indefinite"/>
                      </p:stCondLst>
                      <p:childTnLst>
                        <p:par>
                          <p:cTn id="386" fill="hold">
                            <p:stCondLst>
                              <p:cond delay="0"/>
                            </p:stCondLst>
                            <p:childTnLst>
                              <p:par>
                                <p:cTn id="38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9" dur="5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91" dur="500"/>
                                        <p:tgtEl>
                                          <p:spTgt spid="164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94" dur="500"/>
                                        <p:tgtEl>
                                          <p:spTgt spid="164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97" dur="500"/>
                                        <p:tgtEl>
                                          <p:spTgt spid="164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00" dur="500"/>
                                        <p:tgtEl>
                                          <p:spTgt spid="164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03" dur="500"/>
                                        <p:tgtEl>
                                          <p:spTgt spid="164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06" dur="500"/>
                                        <p:tgtEl>
                                          <p:spTgt spid="164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09" dur="500"/>
                                        <p:tgtEl>
                                          <p:spTgt spid="164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12" dur="500"/>
                                        <p:tgtEl>
                                          <p:spTgt spid="164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15" dur="500"/>
                                        <p:tgtEl>
                                          <p:spTgt spid="164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18" dur="500"/>
                                        <p:tgtEl>
                                          <p:spTgt spid="164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21" dur="500"/>
                                        <p:tgtEl>
                                          <p:spTgt spid="164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24" dur="500"/>
                                        <p:tgtEl>
                                          <p:spTgt spid="164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27" dur="500"/>
                                        <p:tgtEl>
                                          <p:spTgt spid="164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30" dur="500"/>
                                        <p:tgtEl>
                                          <p:spTgt spid="164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33" dur="500"/>
                                        <p:tgtEl>
                                          <p:spTgt spid="164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36" dur="500"/>
                                        <p:tgtEl>
                                          <p:spTgt spid="164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39" dur="500"/>
                                        <p:tgtEl>
                                          <p:spTgt spid="164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42" dur="500"/>
                                        <p:tgtEl>
                                          <p:spTgt spid="164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45" dur="500"/>
                                        <p:tgtEl>
                                          <p:spTgt spid="164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48" dur="500"/>
                                        <p:tgtEl>
                                          <p:spTgt spid="164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51" dur="500"/>
                                        <p:tgtEl>
                                          <p:spTgt spid="164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54" dur="500"/>
                                        <p:tgtEl>
                                          <p:spTgt spid="164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57" dur="500"/>
                                        <p:tgtEl>
                                          <p:spTgt spid="163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60" dur="500"/>
                                        <p:tgtEl>
                                          <p:spTgt spid="164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63" dur="500"/>
                                        <p:tgtEl>
                                          <p:spTgt spid="164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66" dur="500"/>
                                        <p:tgtEl>
                                          <p:spTgt spid="164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8" fill="hold">
                      <p:stCondLst>
                        <p:cond delay="indefinite"/>
                      </p:stCondLst>
                      <p:childTnLst>
                        <p:par>
                          <p:cTn id="469" fill="hold">
                            <p:stCondLst>
                              <p:cond delay="0"/>
                            </p:stCondLst>
                            <p:childTnLst>
                              <p:par>
                                <p:cTn id="4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2" dur="500"/>
                                        <p:tgtEl>
                                          <p:spTgt spid="16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5" dur="500"/>
                                        <p:tgtEl>
                                          <p:spTgt spid="16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6" fill="hold">
                      <p:stCondLst>
                        <p:cond delay="indefinite"/>
                      </p:stCondLst>
                      <p:childTnLst>
                        <p:par>
                          <p:cTn id="477" fill="hold">
                            <p:stCondLst>
                              <p:cond delay="0"/>
                            </p:stCondLst>
                            <p:childTnLst>
                              <p:par>
                                <p:cTn id="4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0" dur="500"/>
                                        <p:tgtEl>
                                          <p:spTgt spid="16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3" dur="500"/>
                                        <p:tgtEl>
                                          <p:spTgt spid="16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6" dur="500"/>
                                        <p:tgtEl>
                                          <p:spTgt spid="16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9" dur="500"/>
                                        <p:tgtEl>
                                          <p:spTgt spid="16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0" fill="hold">
                      <p:stCondLst>
                        <p:cond delay="indefinite"/>
                      </p:stCondLst>
                      <p:childTnLst>
                        <p:par>
                          <p:cTn id="491" fill="hold">
                            <p:stCondLst>
                              <p:cond delay="0"/>
                            </p:stCondLst>
                            <p:childTnLst>
                              <p:par>
                                <p:cTn id="49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4" dur="500"/>
                                        <p:tgtEl>
                                          <p:spTgt spid="16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7" dur="500"/>
                                        <p:tgtEl>
                                          <p:spTgt spid="16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0" dur="500"/>
                                        <p:tgtEl>
                                          <p:spTgt spid="16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1" fill="hold">
                      <p:stCondLst>
                        <p:cond delay="indefinite"/>
                      </p:stCondLst>
                      <p:childTnLst>
                        <p:par>
                          <p:cTn id="502" fill="hold">
                            <p:stCondLst>
                              <p:cond delay="0"/>
                            </p:stCondLst>
                            <p:childTnLst>
                              <p:par>
                                <p:cTn id="50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04" dur="500"/>
                                        <p:tgtEl>
                                          <p:spTgt spid="164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07" dur="500"/>
                                        <p:tgtEl>
                                          <p:spTgt spid="164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10" dur="500"/>
                                        <p:tgtEl>
                                          <p:spTgt spid="164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2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13" dur="5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16" dur="5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8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19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9" grpId="0" animBg="1"/>
      <p:bldP spid="16389" grpId="1" animBg="1"/>
      <p:bldP spid="16451" grpId="0" animBg="1"/>
      <p:bldP spid="16451" grpId="1" animBg="1"/>
      <p:bldP spid="16453" grpId="0" animBg="1"/>
      <p:bldP spid="16403" grpId="0" animBg="1"/>
      <p:bldP spid="16392" grpId="0" animBg="1"/>
      <p:bldP spid="16409" grpId="0" animBg="1"/>
      <p:bldP spid="16409" grpId="1" animBg="1"/>
      <p:bldP spid="16409" grpId="2" animBg="1"/>
      <p:bldP spid="16390" grpId="0" animBg="1"/>
      <p:bldP spid="16390" grpId="1" animBg="1"/>
      <p:bldP spid="16391" grpId="0" animBg="1"/>
      <p:bldP spid="16391" grpId="1" animBg="1"/>
      <p:bldP spid="16393" grpId="0" animBg="1"/>
      <p:bldP spid="16393" grpId="1" animBg="1"/>
      <p:bldP spid="16393" grpId="2" animBg="1"/>
      <p:bldP spid="16394" grpId="0" animBg="1"/>
      <p:bldP spid="16394" grpId="1" animBg="1"/>
      <p:bldP spid="16394" grpId="2" animBg="1"/>
      <p:bldP spid="16395" grpId="0" animBg="1"/>
      <p:bldP spid="16395" grpId="1" animBg="1"/>
      <p:bldP spid="16395" grpId="2" animBg="1"/>
      <p:bldP spid="16396" grpId="0" animBg="1"/>
      <p:bldP spid="16396" grpId="1" animBg="1"/>
      <p:bldP spid="16397" grpId="0" animBg="1"/>
      <p:bldP spid="16397" grpId="1" animBg="1"/>
      <p:bldP spid="16398" grpId="0" animBg="1"/>
      <p:bldP spid="16398" grpId="1" animBg="1"/>
      <p:bldP spid="16399" grpId="0" animBg="1"/>
      <p:bldP spid="16400" grpId="0" animBg="1"/>
      <p:bldP spid="16400" grpId="1" animBg="1"/>
      <p:bldP spid="16401" grpId="0" animBg="1"/>
      <p:bldP spid="16401" grpId="1" animBg="1"/>
      <p:bldP spid="16402" grpId="0" animBg="1"/>
      <p:bldP spid="16402" grpId="1" animBg="1"/>
      <p:bldP spid="16404" grpId="0" animBg="1"/>
      <p:bldP spid="16404" grpId="1" animBg="1"/>
      <p:bldP spid="16404" grpId="2" animBg="1"/>
      <p:bldP spid="16405" grpId="0" animBg="1"/>
      <p:bldP spid="16405" grpId="1" animBg="1"/>
      <p:bldP spid="16405" grpId="2" animBg="1"/>
      <p:bldP spid="16406" grpId="0" animBg="1"/>
      <p:bldP spid="16406" grpId="1" animBg="1"/>
      <p:bldP spid="16406" grpId="2" animBg="1"/>
      <p:bldP spid="16407" grpId="0" animBg="1"/>
      <p:bldP spid="16407" grpId="1" animBg="1"/>
      <p:bldP spid="16407" grpId="2" animBg="1"/>
      <p:bldP spid="16410" grpId="0" animBg="1"/>
      <p:bldP spid="16410" grpId="1" animBg="1"/>
      <p:bldP spid="16410" grpId="2" animBg="1"/>
      <p:bldP spid="16411" grpId="0" animBg="1"/>
      <p:bldP spid="16411" grpId="1" animBg="1"/>
      <p:bldP spid="16411" grpId="2" animBg="1"/>
      <p:bldP spid="16412" grpId="0" animBg="1"/>
      <p:bldP spid="16412" grpId="1" animBg="1"/>
      <p:bldP spid="16412" grpId="2" animBg="1"/>
      <p:bldP spid="16413" grpId="0" animBg="1"/>
      <p:bldP spid="16413" grpId="1" animBg="1"/>
      <p:bldP spid="16413" grpId="2" animBg="1"/>
      <p:bldP spid="16414" grpId="0" animBg="1"/>
      <p:bldP spid="16414" grpId="1" animBg="1"/>
      <p:bldP spid="16414" grpId="2" animBg="1"/>
      <p:bldP spid="16415" grpId="0" animBg="1"/>
      <p:bldP spid="16415" grpId="1" animBg="1"/>
      <p:bldP spid="16415" grpId="2" animBg="1"/>
      <p:bldP spid="16416" grpId="0" animBg="1"/>
      <p:bldP spid="16416" grpId="1" animBg="1"/>
      <p:bldP spid="16416" grpId="2" animBg="1"/>
      <p:bldP spid="16417" grpId="0" animBg="1"/>
      <p:bldP spid="16417" grpId="1" animBg="1"/>
      <p:bldP spid="16417" grpId="2" animBg="1"/>
      <p:bldP spid="16418" grpId="0" animBg="1"/>
      <p:bldP spid="16418" grpId="1" animBg="1"/>
      <p:bldP spid="16418" grpId="2" animBg="1"/>
      <p:bldP spid="16419" grpId="0" animBg="1"/>
      <p:bldP spid="16419" grpId="1" animBg="1"/>
      <p:bldP spid="16419" grpId="2" animBg="1"/>
      <p:bldP spid="16420" grpId="0" animBg="1"/>
      <p:bldP spid="16420" grpId="1" animBg="1"/>
      <p:bldP spid="16420" grpId="2" animBg="1"/>
      <p:bldP spid="16421" grpId="0" animBg="1"/>
      <p:bldP spid="16421" grpId="1" animBg="1"/>
      <p:bldP spid="16421" grpId="2" animBg="1"/>
      <p:bldP spid="16422" grpId="0" animBg="1"/>
      <p:bldP spid="16422" grpId="1" animBg="1"/>
      <p:bldP spid="16422" grpId="2" animBg="1"/>
      <p:bldP spid="16423" grpId="0" animBg="1"/>
      <p:bldP spid="16423" grpId="1" animBg="1"/>
      <p:bldP spid="16423" grpId="2" animBg="1"/>
      <p:bldP spid="16424" grpId="0" animBg="1"/>
      <p:bldP spid="16424" grpId="1" animBg="1"/>
      <p:bldP spid="16424" grpId="2" animBg="1"/>
      <p:bldP spid="16425" grpId="0" animBg="1"/>
      <p:bldP spid="16425" grpId="1" animBg="1"/>
      <p:bldP spid="16425" grpId="2" animBg="1"/>
      <p:bldP spid="16426" grpId="0" animBg="1"/>
      <p:bldP spid="16426" grpId="1" animBg="1"/>
      <p:bldP spid="16426" grpId="2" animBg="1"/>
      <p:bldP spid="16427" grpId="0" animBg="1"/>
      <p:bldP spid="16428" grpId="0" animBg="1"/>
      <p:bldP spid="16428" grpId="1" animBg="1"/>
      <p:bldP spid="16429" grpId="0" animBg="1"/>
      <p:bldP spid="16429" grpId="1" animBg="1"/>
      <p:bldP spid="16430" grpId="0" animBg="1"/>
      <p:bldP spid="16430" grpId="1" animBg="1"/>
      <p:bldP spid="16431" grpId="0" animBg="1"/>
      <p:bldP spid="16431" grpId="1" animBg="1"/>
      <p:bldP spid="16432" grpId="0" animBg="1"/>
      <p:bldP spid="16432" grpId="1" animBg="1"/>
      <p:bldP spid="16433" grpId="0" animBg="1"/>
      <p:bldP spid="16433" grpId="1" animBg="1"/>
      <p:bldP spid="16434" grpId="0" animBg="1"/>
      <p:bldP spid="16434" grpId="1" animBg="1"/>
      <p:bldP spid="16435" grpId="0" animBg="1"/>
      <p:bldP spid="16435" grpId="1" animBg="1"/>
      <p:bldP spid="16436" grpId="0" animBg="1"/>
      <p:bldP spid="16436" grpId="1" animBg="1"/>
      <p:bldP spid="16437" grpId="0" animBg="1"/>
      <p:bldP spid="16437" grpId="1" animBg="1"/>
      <p:bldP spid="16438" grpId="0" animBg="1"/>
      <p:bldP spid="16438" grpId="1" animBg="1"/>
      <p:bldP spid="16439" grpId="0" animBg="1"/>
      <p:bldP spid="16439" grpId="1" animBg="1"/>
      <p:bldP spid="16440" grpId="0" animBg="1"/>
      <p:bldP spid="16440" grpId="1" animBg="1"/>
      <p:bldP spid="16441" grpId="0" animBg="1"/>
      <p:bldP spid="16441" grpId="1" animBg="1"/>
      <p:bldP spid="16442" grpId="0" animBg="1"/>
      <p:bldP spid="16442" grpId="1" animBg="1"/>
      <p:bldP spid="16443" grpId="0" animBg="1"/>
      <p:bldP spid="16443" grpId="1" animBg="1"/>
      <p:bldP spid="16444" grpId="0" animBg="1"/>
      <p:bldP spid="16444" grpId="1" animBg="1"/>
      <p:bldP spid="16445" grpId="0" animBg="1"/>
      <p:bldP spid="16445" grpId="1" animBg="1"/>
      <p:bldP spid="16446" grpId="0" animBg="1"/>
      <p:bldP spid="16446" grpId="1" animBg="1"/>
      <p:bldP spid="16447" grpId="0" animBg="1"/>
      <p:bldP spid="16447" grpId="1" animBg="1"/>
      <p:bldP spid="16448" grpId="0" animBg="1"/>
      <p:bldP spid="16448" grpId="1" animBg="1"/>
      <p:bldP spid="16449" grpId="0" animBg="1"/>
      <p:bldP spid="16449" grpId="1" animBg="1"/>
      <p:bldP spid="16450" grpId="0" animBg="1"/>
      <p:bldP spid="16454" grpId="0" animBg="1"/>
      <p:bldP spid="16454" grpId="1" animBg="1"/>
      <p:bldP spid="16455" grpId="0" animBg="1"/>
      <p:bldP spid="16455" grpId="1" animBg="1"/>
      <p:bldP spid="16456" grpId="0" animBg="1"/>
      <p:bldP spid="16457" grpId="0" animBg="1"/>
      <p:bldP spid="16458" grpId="0" animBg="1"/>
      <p:bldP spid="16458" grpId="1" animBg="1"/>
      <p:bldP spid="16459" grpId="0" animBg="1"/>
      <p:bldP spid="16459" grpId="1" animBg="1"/>
      <p:bldP spid="16460" grpId="0" animBg="1"/>
      <p:bldP spid="16461" grpId="0" animBg="1"/>
      <p:bldP spid="16462" grpId="0" animBg="1"/>
      <p:bldP spid="16463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58</TotalTime>
  <Words>25</Words>
  <Application>Microsoft Office PowerPoint</Application>
  <PresentationFormat>On-screen Show (4:3)</PresentationFormat>
  <Paragraphs>13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Oriel</vt:lpstr>
      <vt:lpstr>Inscribing a Parabola Inside a Rectangle</vt:lpstr>
      <vt:lpstr>Question</vt:lpstr>
      <vt:lpstr>Solution</vt:lpstr>
      <vt:lpstr>Page 165 Exercise 1</vt:lpstr>
      <vt:lpstr>Solution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Inscribing a Parabola Inside a Rectangle</dc:title>
  <dc:creator>Paul</dc:creator>
  <cp:lastModifiedBy>Paul</cp:lastModifiedBy>
  <cp:revision>6</cp:revision>
  <dcterms:created xsi:type="dcterms:W3CDTF">2010-11-13T12:27:24Z</dcterms:created>
  <dcterms:modified xsi:type="dcterms:W3CDTF">2010-11-15T11:16:18Z</dcterms:modified>
</cp:coreProperties>
</file>